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AEC3D8-E14D-27B5-3520-4A43270CF49C}" v="44" dt="2026-03-05T20:33:14.062"/>
    <p1510:client id="{E44B4FD6-AF9A-4517-B541-AD2A3BC5DED0}" v="15" dt="2026-03-05T20:16:24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st korisnik" userId="S::urn:spo:tenantanon#9b5af216-c634-4b80-ab02-0c9a3d029091::" providerId="AD" clId="Web-{81AEC3D8-E14D-27B5-3520-4A43270CF49C}"/>
    <pc:docChg chg="modSld">
      <pc:chgData name="Gost korisnik" userId="S::urn:spo:tenantanon#9b5af216-c634-4b80-ab02-0c9a3d029091::" providerId="AD" clId="Web-{81AEC3D8-E14D-27B5-3520-4A43270CF49C}" dt="2026-03-05T20:33:14.062" v="46" actId="14100"/>
      <pc:docMkLst>
        <pc:docMk/>
      </pc:docMkLst>
      <pc:sldChg chg="modSp">
        <pc:chgData name="Gost korisnik" userId="S::urn:spo:tenantanon#9b5af216-c634-4b80-ab02-0c9a3d029091::" providerId="AD" clId="Web-{81AEC3D8-E14D-27B5-3520-4A43270CF49C}" dt="2026-03-05T20:33:14.062" v="46" actId="14100"/>
        <pc:sldMkLst>
          <pc:docMk/>
          <pc:sldMk cId="1616158510" sldId="259"/>
        </pc:sldMkLst>
        <pc:spChg chg="mod">
          <ac:chgData name="Gost korisnik" userId="S::urn:spo:tenantanon#9b5af216-c634-4b80-ab02-0c9a3d029091::" providerId="AD" clId="Web-{81AEC3D8-E14D-27B5-3520-4A43270CF49C}" dt="2026-03-05T20:33:14.062" v="46" actId="14100"/>
          <ac:spMkLst>
            <pc:docMk/>
            <pc:sldMk cId="1616158510" sldId="259"/>
            <ac:spMk id="3" creationId="{0EB4E57B-C9DC-4284-B739-343448844F87}"/>
          </ac:spMkLst>
        </pc:spChg>
      </pc:sldChg>
      <pc:sldChg chg="addSp delSp modSp">
        <pc:chgData name="Gost korisnik" userId="S::urn:spo:tenantanon#9b5af216-c634-4b80-ab02-0c9a3d029091::" providerId="AD" clId="Web-{81AEC3D8-E14D-27B5-3520-4A43270CF49C}" dt="2026-03-05T20:21:46.902" v="18" actId="1076"/>
        <pc:sldMkLst>
          <pc:docMk/>
          <pc:sldMk cId="3210306967" sldId="260"/>
        </pc:sldMkLst>
        <pc:spChg chg="mod">
          <ac:chgData name="Gost korisnik" userId="S::urn:spo:tenantanon#9b5af216-c634-4b80-ab02-0c9a3d029091::" providerId="AD" clId="Web-{81AEC3D8-E14D-27B5-3520-4A43270CF49C}" dt="2026-03-05T20:21:30.605" v="15" actId="1076"/>
          <ac:spMkLst>
            <pc:docMk/>
            <pc:sldMk cId="3210306967" sldId="260"/>
            <ac:spMk id="3" creationId="{764145F5-D59D-4C21-9A5A-EED49B6BED2D}"/>
          </ac:spMkLst>
        </pc:spChg>
        <pc:picChg chg="del">
          <ac:chgData name="Gost korisnik" userId="S::urn:spo:tenantanon#9b5af216-c634-4b80-ab02-0c9a3d029091::" providerId="AD" clId="Web-{81AEC3D8-E14D-27B5-3520-4A43270CF49C}" dt="2026-03-05T20:17:28.580" v="0"/>
          <ac:picMkLst>
            <pc:docMk/>
            <pc:sldMk cId="3210306967" sldId="260"/>
            <ac:picMk id="4" creationId="{DB0D9299-CA5B-803C-C69D-D074FD70442D}"/>
          </ac:picMkLst>
        </pc:picChg>
        <pc:picChg chg="add mod">
          <ac:chgData name="Gost korisnik" userId="S::urn:spo:tenantanon#9b5af216-c634-4b80-ab02-0c9a3d029091::" providerId="AD" clId="Web-{81AEC3D8-E14D-27B5-3520-4A43270CF49C}" dt="2026-03-05T20:21:46.902" v="18" actId="1076"/>
          <ac:picMkLst>
            <pc:docMk/>
            <pc:sldMk cId="3210306967" sldId="260"/>
            <ac:picMk id="5" creationId="{A1934CE0-EBE0-DAD6-306D-57B686E0925E}"/>
          </ac:picMkLst>
        </pc:picChg>
        <pc:picChg chg="add mod">
          <ac:chgData name="Gost korisnik" userId="S::urn:spo:tenantanon#9b5af216-c634-4b80-ab02-0c9a3d029091::" providerId="AD" clId="Web-{81AEC3D8-E14D-27B5-3520-4A43270CF49C}" dt="2026-03-05T20:21:44.777" v="17" actId="1076"/>
          <ac:picMkLst>
            <pc:docMk/>
            <pc:sldMk cId="3210306967" sldId="260"/>
            <ac:picMk id="6" creationId="{E9883B1D-300B-0C0C-3A83-B49CED2966EF}"/>
          </ac:picMkLst>
        </pc:picChg>
      </pc:sldChg>
      <pc:sldChg chg="addSp delSp modSp mod setBg">
        <pc:chgData name="Gost korisnik" userId="S::urn:spo:tenantanon#9b5af216-c634-4b80-ab02-0c9a3d029091::" providerId="AD" clId="Web-{81AEC3D8-E14D-27B5-3520-4A43270CF49C}" dt="2026-03-05T20:19:11.551" v="6"/>
        <pc:sldMkLst>
          <pc:docMk/>
          <pc:sldMk cId="3553106440" sldId="261"/>
        </pc:sldMkLst>
        <pc:spChg chg="mod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2" creationId="{E41E4BC0-24A7-411F-9AE6-5E380B0AFD7F}"/>
          </ac:spMkLst>
        </pc:spChg>
        <pc:spChg chg="del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3" creationId="{5744F6F6-588B-4F41-9A48-4C938C028301}"/>
          </ac:spMkLst>
        </pc:spChg>
        <pc:spChg chg="add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9" creationId="{BACC6370-2D7E-4714-9D71-7542949D7D5D}"/>
          </ac:spMkLst>
        </pc:spChg>
        <pc:spChg chg="add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11" creationId="{256B2C21-A230-48C0-8DF1-C46611373C44}"/>
          </ac:spMkLst>
        </pc:spChg>
        <pc:spChg chg="add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13" creationId="{3847E18C-932D-4C95-AABA-FEC7C9499AD7}"/>
          </ac:spMkLst>
        </pc:spChg>
        <pc:spChg chg="add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15" creationId="{3150CB11-0C61-439E-910F-5787759E72A0}"/>
          </ac:spMkLst>
        </pc:spChg>
        <pc:spChg chg="add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17" creationId="{43F8A58B-5155-44CE-A5FF-7647B47D0A7A}"/>
          </ac:spMkLst>
        </pc:spChg>
        <pc:spChg chg="add">
          <ac:chgData name="Gost korisnik" userId="S::urn:spo:tenantanon#9b5af216-c634-4b80-ab02-0c9a3d029091::" providerId="AD" clId="Web-{81AEC3D8-E14D-27B5-3520-4A43270CF49C}" dt="2026-03-05T20:19:11.551" v="6"/>
          <ac:spMkLst>
            <pc:docMk/>
            <pc:sldMk cId="3553106440" sldId="261"/>
            <ac:spMk id="19" creationId="{443F2ACA-E6D6-4028-82DD-F03C262D5DE6}"/>
          </ac:spMkLst>
        </pc:spChg>
        <pc:graphicFrameChg chg="add">
          <ac:chgData name="Gost korisnik" userId="S::urn:spo:tenantanon#9b5af216-c634-4b80-ab02-0c9a3d029091::" providerId="AD" clId="Web-{81AEC3D8-E14D-27B5-3520-4A43270CF49C}" dt="2026-03-05T20:19:11.551" v="6"/>
          <ac:graphicFrameMkLst>
            <pc:docMk/>
            <pc:sldMk cId="3553106440" sldId="261"/>
            <ac:graphicFrameMk id="5" creationId="{341C81D7-5FCA-B746-9E2B-AC85E8FA8A56}"/>
          </ac:graphicFrameMkLst>
        </pc:graphicFrameChg>
      </pc:sldChg>
      <pc:sldChg chg="addSp delSp modSp mod setBg">
        <pc:chgData name="Gost korisnik" userId="S::urn:spo:tenantanon#9b5af216-c634-4b80-ab02-0c9a3d029091::" providerId="AD" clId="Web-{81AEC3D8-E14D-27B5-3520-4A43270CF49C}" dt="2026-03-05T20:20:04.036" v="9"/>
        <pc:sldMkLst>
          <pc:docMk/>
          <pc:sldMk cId="1432788311" sldId="262"/>
        </pc:sldMkLst>
        <pc:spChg chg="mod">
          <ac:chgData name="Gost korisnik" userId="S::urn:spo:tenantanon#9b5af216-c634-4b80-ab02-0c9a3d029091::" providerId="AD" clId="Web-{81AEC3D8-E14D-27B5-3520-4A43270CF49C}" dt="2026-03-05T20:20:04.036" v="9"/>
          <ac:spMkLst>
            <pc:docMk/>
            <pc:sldMk cId="1432788311" sldId="262"/>
            <ac:spMk id="2" creationId="{D73EEECE-B1E0-464A-98E5-B03DA8F3D402}"/>
          </ac:spMkLst>
        </pc:spChg>
        <pc:spChg chg="mod">
          <ac:chgData name="Gost korisnik" userId="S::urn:spo:tenantanon#9b5af216-c634-4b80-ab02-0c9a3d029091::" providerId="AD" clId="Web-{81AEC3D8-E14D-27B5-3520-4A43270CF49C}" dt="2026-03-05T20:20:04.036" v="9"/>
          <ac:spMkLst>
            <pc:docMk/>
            <pc:sldMk cId="1432788311" sldId="262"/>
            <ac:spMk id="3" creationId="{EDE30A18-468B-492F-BAC1-D05C0A44714B}"/>
          </ac:spMkLst>
        </pc:spChg>
        <pc:spChg chg="add del">
          <ac:chgData name="Gost korisnik" userId="S::urn:spo:tenantanon#9b5af216-c634-4b80-ab02-0c9a3d029091::" providerId="AD" clId="Web-{81AEC3D8-E14D-27B5-3520-4A43270CF49C}" dt="2026-03-05T20:20:04.036" v="9"/>
          <ac:spMkLst>
            <pc:docMk/>
            <pc:sldMk cId="1432788311" sldId="262"/>
            <ac:spMk id="9" creationId="{B95B9BA8-1D69-4796-85F5-B6D0BD52354B}"/>
          </ac:spMkLst>
        </pc:spChg>
        <pc:spChg chg="add">
          <ac:chgData name="Gost korisnik" userId="S::urn:spo:tenantanon#9b5af216-c634-4b80-ab02-0c9a3d029091::" providerId="AD" clId="Web-{81AEC3D8-E14D-27B5-3520-4A43270CF49C}" dt="2026-03-05T20:20:04.036" v="9"/>
          <ac:spMkLst>
            <pc:docMk/>
            <pc:sldMk cId="1432788311" sldId="262"/>
            <ac:spMk id="14" creationId="{201CC55D-ED54-4C5C-95E6-10947BD1103B}"/>
          </ac:spMkLst>
        </pc:spChg>
        <pc:spChg chg="add">
          <ac:chgData name="Gost korisnik" userId="S::urn:spo:tenantanon#9b5af216-c634-4b80-ab02-0c9a3d029091::" providerId="AD" clId="Web-{81AEC3D8-E14D-27B5-3520-4A43270CF49C}" dt="2026-03-05T20:20:04.036" v="9"/>
          <ac:spMkLst>
            <pc:docMk/>
            <pc:sldMk cId="1432788311" sldId="262"/>
            <ac:spMk id="20" creationId="{3873B707-463F-40B0-8227-E8CC6C67EB25}"/>
          </ac:spMkLst>
        </pc:spChg>
        <pc:spChg chg="add">
          <ac:chgData name="Gost korisnik" userId="S::urn:spo:tenantanon#9b5af216-c634-4b80-ab02-0c9a3d029091::" providerId="AD" clId="Web-{81AEC3D8-E14D-27B5-3520-4A43270CF49C}" dt="2026-03-05T20:20:04.036" v="9"/>
          <ac:spMkLst>
            <pc:docMk/>
            <pc:sldMk cId="1432788311" sldId="262"/>
            <ac:spMk id="22" creationId="{C13237C8-E62C-4F0D-A318-BD6FB6C2D138}"/>
          </ac:spMkLst>
        </pc:spChg>
        <pc:spChg chg="add">
          <ac:chgData name="Gost korisnik" userId="S::urn:spo:tenantanon#9b5af216-c634-4b80-ab02-0c9a3d029091::" providerId="AD" clId="Web-{81AEC3D8-E14D-27B5-3520-4A43270CF49C}" dt="2026-03-05T20:20:04.036" v="9"/>
          <ac:spMkLst>
            <pc:docMk/>
            <pc:sldMk cId="1432788311" sldId="262"/>
            <ac:spMk id="24" creationId="{19C9EAEA-39D0-4B0E-A0EB-51E7B26740B1}"/>
          </ac:spMkLst>
        </pc:spChg>
        <pc:grpChg chg="add">
          <ac:chgData name="Gost korisnik" userId="S::urn:spo:tenantanon#9b5af216-c634-4b80-ab02-0c9a3d029091::" providerId="AD" clId="Web-{81AEC3D8-E14D-27B5-3520-4A43270CF49C}" dt="2026-03-05T20:20:04.036" v="9"/>
          <ac:grpSpMkLst>
            <pc:docMk/>
            <pc:sldMk cId="1432788311" sldId="262"/>
            <ac:grpSpMk id="16" creationId="{1DE889C7-FAD6-4397-98E2-05D503484459}"/>
          </ac:grpSpMkLst>
        </pc:grpChg>
        <pc:picChg chg="mod">
          <ac:chgData name="Gost korisnik" userId="S::urn:spo:tenantanon#9b5af216-c634-4b80-ab02-0c9a3d029091::" providerId="AD" clId="Web-{81AEC3D8-E14D-27B5-3520-4A43270CF49C}" dt="2026-03-05T20:20:04.036" v="9"/>
          <ac:picMkLst>
            <pc:docMk/>
            <pc:sldMk cId="1432788311" sldId="262"/>
            <ac:picMk id="4" creationId="{A1F61BFC-22A9-4091-A423-43C65430F37D}"/>
          </ac:picMkLst>
        </pc:picChg>
      </pc:sldChg>
      <pc:sldChg chg="addSp modSp mod setBg">
        <pc:chgData name="Gost korisnik" userId="S::urn:spo:tenantanon#9b5af216-c634-4b80-ab02-0c9a3d029091::" providerId="AD" clId="Web-{81AEC3D8-E14D-27B5-3520-4A43270CF49C}" dt="2026-03-05T20:24:06.168" v="21"/>
        <pc:sldMkLst>
          <pc:docMk/>
          <pc:sldMk cId="1410575137" sldId="263"/>
        </pc:sldMkLst>
        <pc:spChg chg="mod">
          <ac:chgData name="Gost korisnik" userId="S::urn:spo:tenantanon#9b5af216-c634-4b80-ab02-0c9a3d029091::" providerId="AD" clId="Web-{81AEC3D8-E14D-27B5-3520-4A43270CF49C}" dt="2026-03-05T20:24:06.168" v="21"/>
          <ac:spMkLst>
            <pc:docMk/>
            <pc:sldMk cId="1410575137" sldId="263"/>
            <ac:spMk id="2" creationId="{D4672EE0-9610-445F-AE8D-C88F621E6E81}"/>
          </ac:spMkLst>
        </pc:spChg>
        <pc:spChg chg="mod">
          <ac:chgData name="Gost korisnik" userId="S::urn:spo:tenantanon#9b5af216-c634-4b80-ab02-0c9a3d029091::" providerId="AD" clId="Web-{81AEC3D8-E14D-27B5-3520-4A43270CF49C}" dt="2026-03-05T20:24:06.168" v="21"/>
          <ac:spMkLst>
            <pc:docMk/>
            <pc:sldMk cId="1410575137" sldId="263"/>
            <ac:spMk id="3" creationId="{AC2CFE8D-D6F0-4768-B397-88A7B1E8D813}"/>
          </ac:spMkLst>
        </pc:spChg>
        <pc:spChg chg="add">
          <ac:chgData name="Gost korisnik" userId="S::urn:spo:tenantanon#9b5af216-c634-4b80-ab02-0c9a3d029091::" providerId="AD" clId="Web-{81AEC3D8-E14D-27B5-3520-4A43270CF49C}" dt="2026-03-05T20:24:06.168" v="21"/>
          <ac:spMkLst>
            <pc:docMk/>
            <pc:sldMk cId="1410575137" sldId="263"/>
            <ac:spMk id="10" creationId="{A7AE9375-4664-4DB2-922D-2782A6E439AC}"/>
          </ac:spMkLst>
        </pc:spChg>
        <pc:spChg chg="add">
          <ac:chgData name="Gost korisnik" userId="S::urn:spo:tenantanon#9b5af216-c634-4b80-ab02-0c9a3d029091::" providerId="AD" clId="Web-{81AEC3D8-E14D-27B5-3520-4A43270CF49C}" dt="2026-03-05T20:24:06.168" v="21"/>
          <ac:spMkLst>
            <pc:docMk/>
            <pc:sldMk cId="1410575137" sldId="263"/>
            <ac:spMk id="14" creationId="{C87417AF-190E-4D6E-AFA6-7D3E84B0B430}"/>
          </ac:spMkLst>
        </pc:spChg>
        <pc:spChg chg="add">
          <ac:chgData name="Gost korisnik" userId="S::urn:spo:tenantanon#9b5af216-c634-4b80-ab02-0c9a3d029091::" providerId="AD" clId="Web-{81AEC3D8-E14D-27B5-3520-4A43270CF49C}" dt="2026-03-05T20:24:06.168" v="21"/>
          <ac:spMkLst>
            <pc:docMk/>
            <pc:sldMk cId="1410575137" sldId="263"/>
            <ac:spMk id="16" creationId="{80B30ED8-273E-4C07-8568-2FE5CC5C483D}"/>
          </ac:spMkLst>
        </pc:spChg>
        <pc:picChg chg="add mod">
          <ac:chgData name="Gost korisnik" userId="S::urn:spo:tenantanon#9b5af216-c634-4b80-ab02-0c9a3d029091::" providerId="AD" clId="Web-{81AEC3D8-E14D-27B5-3520-4A43270CF49C}" dt="2026-03-05T20:24:06.168" v="21"/>
          <ac:picMkLst>
            <pc:docMk/>
            <pc:sldMk cId="1410575137" sldId="263"/>
            <ac:picMk id="4" creationId="{EC1AC3F3-ED1D-A35A-15BA-14B042D904C3}"/>
          </ac:picMkLst>
        </pc:picChg>
        <pc:picChg chg="add mod">
          <ac:chgData name="Gost korisnik" userId="S::urn:spo:tenantanon#9b5af216-c634-4b80-ab02-0c9a3d029091::" providerId="AD" clId="Web-{81AEC3D8-E14D-27B5-3520-4A43270CF49C}" dt="2026-03-05T20:24:06.168" v="21"/>
          <ac:picMkLst>
            <pc:docMk/>
            <pc:sldMk cId="1410575137" sldId="263"/>
            <ac:picMk id="5" creationId="{9992961A-B2FE-3C06-8905-4D1E9CEAE272}"/>
          </ac:picMkLst>
        </pc:picChg>
        <pc:cxnChg chg="add">
          <ac:chgData name="Gost korisnik" userId="S::urn:spo:tenantanon#9b5af216-c634-4b80-ab02-0c9a3d029091::" providerId="AD" clId="Web-{81AEC3D8-E14D-27B5-3520-4A43270CF49C}" dt="2026-03-05T20:24:06.168" v="21"/>
          <ac:cxnSpMkLst>
            <pc:docMk/>
            <pc:sldMk cId="1410575137" sldId="263"/>
            <ac:cxnSpMk id="12" creationId="{EE504C98-6397-41C1-A8D8-2D9C4ED307E0}"/>
          </ac:cxnSpMkLst>
        </pc:cxnChg>
      </pc:sldChg>
      <pc:sldChg chg="addSp modSp mod setBg">
        <pc:chgData name="Gost korisnik" userId="S::urn:spo:tenantanon#9b5af216-c634-4b80-ab02-0c9a3d029091::" providerId="AD" clId="Web-{81AEC3D8-E14D-27B5-3520-4A43270CF49C}" dt="2026-03-05T20:27:13.929" v="25" actId="1076"/>
        <pc:sldMkLst>
          <pc:docMk/>
          <pc:sldMk cId="2964014525" sldId="264"/>
        </pc:sldMkLst>
        <pc:spChg chg="mo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2" creationId="{36B76051-A3A4-4AEF-AC0E-EA3358DCCC98}"/>
          </ac:spMkLst>
        </pc:spChg>
        <pc:spChg chg="mo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3" creationId="{C8CCF74A-C4B5-4DE1-AC31-0A85C36D9275}"/>
          </ac:spMkLst>
        </pc:spChg>
        <pc:spChg chg="ad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9" creationId="{1CD81A2A-6ED4-4EF4-A14C-912D31E14800}"/>
          </ac:spMkLst>
        </pc:spChg>
        <pc:spChg chg="ad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11" creationId="{1661932C-CA15-4E17-B115-FAE7CBEE4789}"/>
          </ac:spMkLst>
        </pc:spChg>
        <pc:spChg chg="ad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13" creationId="{8590ADD5-9383-4D3D-9047-3DA2593CCB5D}"/>
          </ac:spMkLst>
        </pc:spChg>
        <pc:spChg chg="ad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15" creationId="{DABE3E45-88CF-45D8-8D40-C773324D93F6}"/>
          </ac:spMkLst>
        </pc:spChg>
        <pc:spChg chg="ad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19" creationId="{B91ECDA9-56DC-4270-8F33-01C5637B8CEB}"/>
          </ac:spMkLst>
        </pc:spChg>
        <pc:spChg chg="ad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21" creationId="{75F47824-961D-465D-84F9-EAE11BC6173B}"/>
          </ac:spMkLst>
        </pc:spChg>
        <pc:spChg chg="add">
          <ac:chgData name="Gost korisnik" userId="S::urn:spo:tenantanon#9b5af216-c634-4b80-ab02-0c9a3d029091::" providerId="AD" clId="Web-{81AEC3D8-E14D-27B5-3520-4A43270CF49C}" dt="2026-03-05T20:26:55.381" v="23"/>
          <ac:spMkLst>
            <pc:docMk/>
            <pc:sldMk cId="2964014525" sldId="264"/>
            <ac:spMk id="23" creationId="{FEC9DA3E-C1D7-472D-B7C0-F71AE41FBA23}"/>
          </ac:spMkLst>
        </pc:spChg>
        <pc:picChg chg="add mod">
          <ac:chgData name="Gost korisnik" userId="S::urn:spo:tenantanon#9b5af216-c634-4b80-ab02-0c9a3d029091::" providerId="AD" clId="Web-{81AEC3D8-E14D-27B5-3520-4A43270CF49C}" dt="2026-03-05T20:27:13.929" v="25" actId="1076"/>
          <ac:picMkLst>
            <pc:docMk/>
            <pc:sldMk cId="2964014525" sldId="264"/>
            <ac:picMk id="4" creationId="{DD3E8807-6F6A-8613-0E26-39F74F4480D0}"/>
          </ac:picMkLst>
        </pc:picChg>
      </pc:sldChg>
      <pc:sldChg chg="addSp delSp modSp">
        <pc:chgData name="Gost korisnik" userId="S::urn:spo:tenantanon#9b5af216-c634-4b80-ab02-0c9a3d029091::" providerId="AD" clId="Web-{81AEC3D8-E14D-27B5-3520-4A43270CF49C}" dt="2026-03-05T20:32:35.795" v="44" actId="20577"/>
        <pc:sldMkLst>
          <pc:docMk/>
          <pc:sldMk cId="2043654707" sldId="265"/>
        </pc:sldMkLst>
        <pc:spChg chg="mod">
          <ac:chgData name="Gost korisnik" userId="S::urn:spo:tenantanon#9b5af216-c634-4b80-ab02-0c9a3d029091::" providerId="AD" clId="Web-{81AEC3D8-E14D-27B5-3520-4A43270CF49C}" dt="2026-03-05T20:32:35.795" v="44" actId="20577"/>
          <ac:spMkLst>
            <pc:docMk/>
            <pc:sldMk cId="2043654707" sldId="265"/>
            <ac:spMk id="3" creationId="{1ACE3EB5-1030-4EF5-B29B-0FDB46B6C05B}"/>
          </ac:spMkLst>
        </pc:spChg>
        <pc:spChg chg="add del mod">
          <ac:chgData name="Gost korisnik" userId="S::urn:spo:tenantanon#9b5af216-c634-4b80-ab02-0c9a3d029091::" providerId="AD" clId="Web-{81AEC3D8-E14D-27B5-3520-4A43270CF49C}" dt="2026-03-05T20:32:29.545" v="39"/>
          <ac:spMkLst>
            <pc:docMk/>
            <pc:sldMk cId="2043654707" sldId="265"/>
            <ac:spMk id="4" creationId="{CB6E1DC3-3A77-0E74-D826-10285B8E697D}"/>
          </ac:spMkLst>
        </pc:spChg>
      </pc:sldChg>
    </pc:docChg>
  </pc:docChgLst>
  <pc:docChgLst>
    <pc:chgData name="Gost korisnik" userId="S::urn:spo:tenantanon#9b5af216-c634-4b80-ab02-0c9a3d029091::" providerId="AD" clId="Web-{E44B4FD6-AF9A-4517-B541-AD2A3BC5DED0}"/>
    <pc:docChg chg="modSld">
      <pc:chgData name="Gost korisnik" userId="S::urn:spo:tenantanon#9b5af216-c634-4b80-ab02-0c9a3d029091::" providerId="AD" clId="Web-{E44B4FD6-AF9A-4517-B541-AD2A3BC5DED0}" dt="2026-03-05T20:16:24.101" v="19" actId="14100"/>
      <pc:docMkLst>
        <pc:docMk/>
      </pc:docMkLst>
      <pc:sldChg chg="addSp modSp mod setBg setClrOvrMap">
        <pc:chgData name="Gost korisnik" userId="S::urn:spo:tenantanon#9b5af216-c634-4b80-ab02-0c9a3d029091::" providerId="AD" clId="Web-{E44B4FD6-AF9A-4517-B541-AD2A3BC5DED0}" dt="2026-03-05T20:03:48.622" v="1"/>
        <pc:sldMkLst>
          <pc:docMk/>
          <pc:sldMk cId="3383769144" sldId="256"/>
        </pc:sldMkLst>
        <pc:spChg chg="mod">
          <ac:chgData name="Gost korisnik" userId="S::urn:spo:tenantanon#9b5af216-c634-4b80-ab02-0c9a3d029091::" providerId="AD" clId="Web-{E44B4FD6-AF9A-4517-B541-AD2A3BC5DED0}" dt="2026-03-05T20:03:48.622" v="1"/>
          <ac:spMkLst>
            <pc:docMk/>
            <pc:sldMk cId="3383769144" sldId="256"/>
            <ac:spMk id="2" creationId="{DE6B3B69-EBB3-4292-8462-D8DE784DB8FB}"/>
          </ac:spMkLst>
        </pc:spChg>
        <pc:spChg chg="mod">
          <ac:chgData name="Gost korisnik" userId="S::urn:spo:tenantanon#9b5af216-c634-4b80-ab02-0c9a3d029091::" providerId="AD" clId="Web-{E44B4FD6-AF9A-4517-B541-AD2A3BC5DED0}" dt="2026-03-05T20:03:48.622" v="1"/>
          <ac:spMkLst>
            <pc:docMk/>
            <pc:sldMk cId="3383769144" sldId="256"/>
            <ac:spMk id="3" creationId="{4085F42A-73F4-4BFB-812B-5411A595FE66}"/>
          </ac:spMkLst>
        </pc:spChg>
        <pc:spChg chg="add">
          <ac:chgData name="Gost korisnik" userId="S::urn:spo:tenantanon#9b5af216-c634-4b80-ab02-0c9a3d029091::" providerId="AD" clId="Web-{E44B4FD6-AF9A-4517-B541-AD2A3BC5DED0}" dt="2026-03-05T20:03:48.622" v="1"/>
          <ac:spMkLst>
            <pc:docMk/>
            <pc:sldMk cId="3383769144" sldId="256"/>
            <ac:spMk id="9" creationId="{71B2258F-86CA-4D4D-8270-BC05FCDEBFB3}"/>
          </ac:spMkLst>
        </pc:spChg>
        <pc:picChg chg="add mod ord">
          <ac:chgData name="Gost korisnik" userId="S::urn:spo:tenantanon#9b5af216-c634-4b80-ab02-0c9a3d029091::" providerId="AD" clId="Web-{E44B4FD6-AF9A-4517-B541-AD2A3BC5DED0}" dt="2026-03-05T20:03:48.622" v="1"/>
          <ac:picMkLst>
            <pc:docMk/>
            <pc:sldMk cId="3383769144" sldId="256"/>
            <ac:picMk id="4" creationId="{9E7543BF-43F2-C673-9396-9BDDA3CDD686}"/>
          </ac:picMkLst>
        </pc:picChg>
      </pc:sldChg>
      <pc:sldChg chg="addSp modSp mod setBg">
        <pc:chgData name="Gost korisnik" userId="S::urn:spo:tenantanon#9b5af216-c634-4b80-ab02-0c9a3d029091::" providerId="AD" clId="Web-{E44B4FD6-AF9A-4517-B541-AD2A3BC5DED0}" dt="2026-03-05T20:06:07.264" v="4"/>
        <pc:sldMkLst>
          <pc:docMk/>
          <pc:sldMk cId="1835653912" sldId="257"/>
        </pc:sldMkLst>
        <pc:spChg chg="mod">
          <ac:chgData name="Gost korisnik" userId="S::urn:spo:tenantanon#9b5af216-c634-4b80-ab02-0c9a3d029091::" providerId="AD" clId="Web-{E44B4FD6-AF9A-4517-B541-AD2A3BC5DED0}" dt="2026-03-05T20:06:07.264" v="4"/>
          <ac:spMkLst>
            <pc:docMk/>
            <pc:sldMk cId="1835653912" sldId="257"/>
            <ac:spMk id="2" creationId="{B17C9D6B-C29E-41E0-BA83-53FC4F00E96B}"/>
          </ac:spMkLst>
        </pc:spChg>
        <pc:spChg chg="mod">
          <ac:chgData name="Gost korisnik" userId="S::urn:spo:tenantanon#9b5af216-c634-4b80-ab02-0c9a3d029091::" providerId="AD" clId="Web-{E44B4FD6-AF9A-4517-B541-AD2A3BC5DED0}" dt="2026-03-05T20:06:07.264" v="4"/>
          <ac:spMkLst>
            <pc:docMk/>
            <pc:sldMk cId="1835653912" sldId="257"/>
            <ac:spMk id="3" creationId="{476AE020-7864-4455-9C50-2BBE148F0954}"/>
          </ac:spMkLst>
        </pc:spChg>
        <pc:spChg chg="add">
          <ac:chgData name="Gost korisnik" userId="S::urn:spo:tenantanon#9b5af216-c634-4b80-ab02-0c9a3d029091::" providerId="AD" clId="Web-{E44B4FD6-AF9A-4517-B541-AD2A3BC5DED0}" dt="2026-03-05T20:06:07.264" v="4"/>
          <ac:spMkLst>
            <pc:docMk/>
            <pc:sldMk cId="1835653912" sldId="257"/>
            <ac:spMk id="9" creationId="{058A14AF-9FB5-4CC7-BA35-E8E85D3EDF0E}"/>
          </ac:spMkLst>
        </pc:spChg>
        <pc:spChg chg="add">
          <ac:chgData name="Gost korisnik" userId="S::urn:spo:tenantanon#9b5af216-c634-4b80-ab02-0c9a3d029091::" providerId="AD" clId="Web-{E44B4FD6-AF9A-4517-B541-AD2A3BC5DED0}" dt="2026-03-05T20:06:07.264" v="4"/>
          <ac:spMkLst>
            <pc:docMk/>
            <pc:sldMk cId="1835653912" sldId="257"/>
            <ac:spMk id="11" creationId="{3A9A4357-BD1D-4622-A4FE-766E6AB8DE84}"/>
          </ac:spMkLst>
        </pc:spChg>
        <pc:spChg chg="add">
          <ac:chgData name="Gost korisnik" userId="S::urn:spo:tenantanon#9b5af216-c634-4b80-ab02-0c9a3d029091::" providerId="AD" clId="Web-{E44B4FD6-AF9A-4517-B541-AD2A3BC5DED0}" dt="2026-03-05T20:06:07.264" v="4"/>
          <ac:spMkLst>
            <pc:docMk/>
            <pc:sldMk cId="1835653912" sldId="257"/>
            <ac:spMk id="13" creationId="{E659831F-0D9A-4C63-9EBB-8435B85A440F}"/>
          </ac:spMkLst>
        </pc:spChg>
        <pc:spChg chg="add">
          <ac:chgData name="Gost korisnik" userId="S::urn:spo:tenantanon#9b5af216-c634-4b80-ab02-0c9a3d029091::" providerId="AD" clId="Web-{E44B4FD6-AF9A-4517-B541-AD2A3BC5DED0}" dt="2026-03-05T20:06:07.264" v="4"/>
          <ac:spMkLst>
            <pc:docMk/>
            <pc:sldMk cId="1835653912" sldId="257"/>
            <ac:spMk id="15" creationId="{E6995CE5-F890-4ABA-82A2-26507CE8D2A3}"/>
          </ac:spMkLst>
        </pc:spChg>
        <pc:picChg chg="add mod">
          <ac:chgData name="Gost korisnik" userId="S::urn:spo:tenantanon#9b5af216-c634-4b80-ab02-0c9a3d029091::" providerId="AD" clId="Web-{E44B4FD6-AF9A-4517-B541-AD2A3BC5DED0}" dt="2026-03-05T20:06:07.264" v="4"/>
          <ac:picMkLst>
            <pc:docMk/>
            <pc:sldMk cId="1835653912" sldId="257"/>
            <ac:picMk id="4" creationId="{066BDEBA-6BDC-BA7B-A254-428DEA71A05C}"/>
          </ac:picMkLst>
        </pc:picChg>
      </pc:sldChg>
      <pc:sldChg chg="addSp delSp modSp mod setBg">
        <pc:chgData name="Gost korisnik" userId="S::urn:spo:tenantanon#9b5af216-c634-4b80-ab02-0c9a3d029091::" providerId="AD" clId="Web-{E44B4FD6-AF9A-4517-B541-AD2A3BC5DED0}" dt="2026-03-05T20:04:10.419" v="2"/>
        <pc:sldMkLst>
          <pc:docMk/>
          <pc:sldMk cId="421281362" sldId="258"/>
        </pc:sldMkLst>
        <pc:spChg chg="mod">
          <ac:chgData name="Gost korisnik" userId="S::urn:spo:tenantanon#9b5af216-c634-4b80-ab02-0c9a3d029091::" providerId="AD" clId="Web-{E44B4FD6-AF9A-4517-B541-AD2A3BC5DED0}" dt="2026-03-05T20:04:10.419" v="2"/>
          <ac:spMkLst>
            <pc:docMk/>
            <pc:sldMk cId="421281362" sldId="258"/>
            <ac:spMk id="2" creationId="{9FE1DE02-2123-4CFA-9CD9-C61CE3A4EA5A}"/>
          </ac:spMkLst>
        </pc:spChg>
        <pc:spChg chg="del">
          <ac:chgData name="Gost korisnik" userId="S::urn:spo:tenantanon#9b5af216-c634-4b80-ab02-0c9a3d029091::" providerId="AD" clId="Web-{E44B4FD6-AF9A-4517-B541-AD2A3BC5DED0}" dt="2026-03-05T20:04:10.419" v="2"/>
          <ac:spMkLst>
            <pc:docMk/>
            <pc:sldMk cId="421281362" sldId="258"/>
            <ac:spMk id="3" creationId="{DB880E0D-88EF-4819-9159-F0427903D714}"/>
          </ac:spMkLst>
        </pc:spChg>
        <pc:spChg chg="add">
          <ac:chgData name="Gost korisnik" userId="S::urn:spo:tenantanon#9b5af216-c634-4b80-ab02-0c9a3d029091::" providerId="AD" clId="Web-{E44B4FD6-AF9A-4517-B541-AD2A3BC5DED0}" dt="2026-03-05T20:04:10.419" v="2"/>
          <ac:spMkLst>
            <pc:docMk/>
            <pc:sldMk cId="421281362" sldId="258"/>
            <ac:spMk id="10" creationId="{B50AB553-2A96-4A92-96F2-93548E096954}"/>
          </ac:spMkLst>
        </pc:spChg>
        <pc:graphicFrameChg chg="add">
          <ac:chgData name="Gost korisnik" userId="S::urn:spo:tenantanon#9b5af216-c634-4b80-ab02-0c9a3d029091::" providerId="AD" clId="Web-{E44B4FD6-AF9A-4517-B541-AD2A3BC5DED0}" dt="2026-03-05T20:04:10.419" v="2"/>
          <ac:graphicFrameMkLst>
            <pc:docMk/>
            <pc:sldMk cId="421281362" sldId="258"/>
            <ac:graphicFrameMk id="5" creationId="{EF807704-923D-6998-107A-0257DFD47DDA}"/>
          </ac:graphicFrameMkLst>
        </pc:graphicFrameChg>
        <pc:picChg chg="add">
          <ac:chgData name="Gost korisnik" userId="S::urn:spo:tenantanon#9b5af216-c634-4b80-ab02-0c9a3d029091::" providerId="AD" clId="Web-{E44B4FD6-AF9A-4517-B541-AD2A3BC5DED0}" dt="2026-03-05T20:04:10.419" v="2"/>
          <ac:picMkLst>
            <pc:docMk/>
            <pc:sldMk cId="421281362" sldId="258"/>
            <ac:picMk id="6" creationId="{4C66D4C6-F99C-0089-4C07-03F5E47C2664}"/>
          </ac:picMkLst>
        </pc:picChg>
      </pc:sldChg>
      <pc:sldChg chg="addSp delSp modSp mod setBg">
        <pc:chgData name="Gost korisnik" userId="S::urn:spo:tenantanon#9b5af216-c634-4b80-ab02-0c9a3d029091::" providerId="AD" clId="Web-{E44B4FD6-AF9A-4517-B541-AD2A3BC5DED0}" dt="2026-03-05T20:12:27.393" v="17" actId="14100"/>
        <pc:sldMkLst>
          <pc:docMk/>
          <pc:sldMk cId="1616158510" sldId="259"/>
        </pc:sldMkLst>
        <pc:spChg chg="mod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2" creationId="{6A7749D1-1BAE-449B-8D68-5A2A5D8E84EB}"/>
          </ac:spMkLst>
        </pc:spChg>
        <pc:spChg chg="mod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3" creationId="{0EB4E57B-C9DC-4284-B739-343448844F87}"/>
          </ac:spMkLst>
        </pc:spChg>
        <pc:spChg chg="add del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10" creationId="{385E1BDC-A9B0-4A87-82E3-F3187F69A802}"/>
          </ac:spMkLst>
        </pc:spChg>
        <pc:spChg chg="add del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12" creationId="{0990C621-3B8B-4820-8328-D47EF7CE823C}"/>
          </ac:spMkLst>
        </pc:spChg>
        <pc:spChg chg="add del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14" creationId="{C1A2385B-1D2A-4E17-84FA-6CB7F0AAE473}"/>
          </ac:spMkLst>
        </pc:spChg>
        <pc:spChg chg="add del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16" creationId="{5E791F2F-79DB-4CC0-9FA1-001E3E91E8B7}"/>
          </ac:spMkLst>
        </pc:spChg>
        <pc:spChg chg="add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21" creationId="{DBC6133C-0615-4CE4-9132-37E609A9BDFA}"/>
          </ac:spMkLst>
        </pc:spChg>
        <pc:spChg chg="add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23" creationId="{169CC832-2974-4E8D-90ED-3E2941BA7336}"/>
          </ac:spMkLst>
        </pc:spChg>
        <pc:spChg chg="add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27" creationId="{08980754-6F4B-43C9-B9BE-127B6BED6586}"/>
          </ac:spMkLst>
        </pc:spChg>
        <pc:spChg chg="add">
          <ac:chgData name="Gost korisnik" userId="S::urn:spo:tenantanon#9b5af216-c634-4b80-ab02-0c9a3d029091::" providerId="AD" clId="Web-{E44B4FD6-AF9A-4517-B541-AD2A3BC5DED0}" dt="2026-03-05T20:12:16.204" v="15"/>
          <ac:spMkLst>
            <pc:docMk/>
            <pc:sldMk cId="1616158510" sldId="259"/>
            <ac:spMk id="29" creationId="{2C1BBA94-3F40-40AA-8BB9-E69E25E537C1}"/>
          </ac:spMkLst>
        </pc:spChg>
        <pc:picChg chg="add mod">
          <ac:chgData name="Gost korisnik" userId="S::urn:spo:tenantanon#9b5af216-c634-4b80-ab02-0c9a3d029091::" providerId="AD" clId="Web-{E44B4FD6-AF9A-4517-B541-AD2A3BC5DED0}" dt="2026-03-05T20:12:27.393" v="17" actId="14100"/>
          <ac:picMkLst>
            <pc:docMk/>
            <pc:sldMk cId="1616158510" sldId="259"/>
            <ac:picMk id="4" creationId="{E97D7C2A-32BA-F69A-3C41-8502A722FB90}"/>
          </ac:picMkLst>
        </pc:picChg>
        <pc:picChg chg="add del mod">
          <ac:chgData name="Gost korisnik" userId="S::urn:spo:tenantanon#9b5af216-c634-4b80-ab02-0c9a3d029091::" providerId="AD" clId="Web-{E44B4FD6-AF9A-4517-B541-AD2A3BC5DED0}" dt="2026-03-05T20:11:59.750" v="14"/>
          <ac:picMkLst>
            <pc:docMk/>
            <pc:sldMk cId="1616158510" sldId="259"/>
            <ac:picMk id="5" creationId="{FD8E2AFA-72A3-4DEB-980A-12C4B996A01E}"/>
          </ac:picMkLst>
        </pc:picChg>
      </pc:sldChg>
      <pc:sldChg chg="addSp modSp">
        <pc:chgData name="Gost korisnik" userId="S::urn:spo:tenantanon#9b5af216-c634-4b80-ab02-0c9a3d029091::" providerId="AD" clId="Web-{E44B4FD6-AF9A-4517-B541-AD2A3BC5DED0}" dt="2026-03-05T20:16:24.101" v="19" actId="14100"/>
        <pc:sldMkLst>
          <pc:docMk/>
          <pc:sldMk cId="3210306967" sldId="260"/>
        </pc:sldMkLst>
        <pc:picChg chg="add mod">
          <ac:chgData name="Gost korisnik" userId="S::urn:spo:tenantanon#9b5af216-c634-4b80-ab02-0c9a3d029091::" providerId="AD" clId="Web-{E44B4FD6-AF9A-4517-B541-AD2A3BC5DED0}" dt="2026-03-05T20:16:24.101" v="19" actId="14100"/>
          <ac:picMkLst>
            <pc:docMk/>
            <pc:sldMk cId="3210306967" sldId="260"/>
            <ac:picMk id="4" creationId="{DB0D9299-CA5B-803C-C69D-D074FD70442D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0D595-3392-4B05-A97B-6F08D79A4E87}" type="doc">
      <dgm:prSet loTypeId="urn:microsoft.com/office/officeart/2005/8/layout/default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99A4AC9-4274-4D7F-A70B-C41F9B8FE671}">
      <dgm:prSet/>
      <dgm:spPr/>
      <dgm:t>
        <a:bodyPr/>
        <a:lstStyle/>
        <a:p>
          <a:r>
            <a:rPr lang="hr-HR"/>
            <a:t>Energija </a:t>
          </a:r>
          <a:endParaRPr lang="en-US"/>
        </a:p>
      </dgm:t>
    </dgm:pt>
    <dgm:pt modelId="{90E1BA1C-D536-47D0-9314-82F49C4DFDB6}" type="parTrans" cxnId="{E917A014-6866-436F-A60C-BEBFF4C5F97F}">
      <dgm:prSet/>
      <dgm:spPr/>
      <dgm:t>
        <a:bodyPr/>
        <a:lstStyle/>
        <a:p>
          <a:endParaRPr lang="en-US"/>
        </a:p>
      </dgm:t>
    </dgm:pt>
    <dgm:pt modelId="{8D8C4DD9-161E-4F0E-A53A-0B8E909D6293}" type="sibTrans" cxnId="{E917A014-6866-436F-A60C-BEBFF4C5F97F}">
      <dgm:prSet/>
      <dgm:spPr/>
      <dgm:t>
        <a:bodyPr/>
        <a:lstStyle/>
        <a:p>
          <a:endParaRPr lang="en-US"/>
        </a:p>
      </dgm:t>
    </dgm:pt>
    <dgm:pt modelId="{EBF7280B-6DA2-46DD-97AE-57E48FA07DF0}">
      <dgm:prSet/>
      <dgm:spPr/>
      <dgm:t>
        <a:bodyPr/>
        <a:lstStyle/>
        <a:p>
          <a:r>
            <a:rPr lang="hr-HR"/>
            <a:t>Akceleracija</a:t>
          </a:r>
          <a:endParaRPr lang="en-US"/>
        </a:p>
      </dgm:t>
    </dgm:pt>
    <dgm:pt modelId="{0C2A83A6-F15B-49AD-B080-522E19E65D44}" type="parTrans" cxnId="{B9387928-135D-41B3-B7E2-3E4DE0A7B6D0}">
      <dgm:prSet/>
      <dgm:spPr/>
      <dgm:t>
        <a:bodyPr/>
        <a:lstStyle/>
        <a:p>
          <a:endParaRPr lang="en-US"/>
        </a:p>
      </dgm:t>
    </dgm:pt>
    <dgm:pt modelId="{B49D901A-C4BC-4A5C-801F-64840743BB0D}" type="sibTrans" cxnId="{B9387928-135D-41B3-B7E2-3E4DE0A7B6D0}">
      <dgm:prSet/>
      <dgm:spPr/>
      <dgm:t>
        <a:bodyPr/>
        <a:lstStyle/>
        <a:p>
          <a:endParaRPr lang="en-US"/>
        </a:p>
      </dgm:t>
    </dgm:pt>
    <dgm:pt modelId="{1C514E0B-599D-4506-941F-B339110AEDC0}">
      <dgm:prSet/>
      <dgm:spPr/>
      <dgm:t>
        <a:bodyPr/>
        <a:lstStyle/>
        <a:p>
          <a:r>
            <a:rPr lang="hr-HR"/>
            <a:t>Impuls sile</a:t>
          </a:r>
          <a:endParaRPr lang="en-US"/>
        </a:p>
      </dgm:t>
    </dgm:pt>
    <dgm:pt modelId="{2B482A71-7E21-42D3-A059-DFFB36E3E3E8}" type="parTrans" cxnId="{DDC3FFB4-F233-49FF-9BBE-2B1B79B6BEEE}">
      <dgm:prSet/>
      <dgm:spPr/>
      <dgm:t>
        <a:bodyPr/>
        <a:lstStyle/>
        <a:p>
          <a:endParaRPr lang="en-US"/>
        </a:p>
      </dgm:t>
    </dgm:pt>
    <dgm:pt modelId="{A76A21DC-0644-43F5-9148-DE50398DE03F}" type="sibTrans" cxnId="{DDC3FFB4-F233-49FF-9BBE-2B1B79B6BEEE}">
      <dgm:prSet/>
      <dgm:spPr/>
      <dgm:t>
        <a:bodyPr/>
        <a:lstStyle/>
        <a:p>
          <a:endParaRPr lang="en-US"/>
        </a:p>
      </dgm:t>
    </dgm:pt>
    <dgm:pt modelId="{F7D613D7-BD37-4201-AEA8-599903D48FE2}">
      <dgm:prSet/>
      <dgm:spPr/>
      <dgm:t>
        <a:bodyPr/>
        <a:lstStyle/>
        <a:p>
          <a:r>
            <a:rPr lang="hr-HR"/>
            <a:t>Horizontalni hitac</a:t>
          </a:r>
          <a:endParaRPr lang="en-US"/>
        </a:p>
      </dgm:t>
    </dgm:pt>
    <dgm:pt modelId="{7A38BF2E-BF0A-4976-80C6-58B061715C12}" type="parTrans" cxnId="{35C6EE71-9976-4A6B-92D8-A59E8FABDC19}">
      <dgm:prSet/>
      <dgm:spPr/>
      <dgm:t>
        <a:bodyPr/>
        <a:lstStyle/>
        <a:p>
          <a:endParaRPr lang="en-US"/>
        </a:p>
      </dgm:t>
    </dgm:pt>
    <dgm:pt modelId="{BDD01488-FDEB-45C5-88E3-AD445A7F8F99}" type="sibTrans" cxnId="{35C6EE71-9976-4A6B-92D8-A59E8FABDC19}">
      <dgm:prSet/>
      <dgm:spPr/>
      <dgm:t>
        <a:bodyPr/>
        <a:lstStyle/>
        <a:p>
          <a:endParaRPr lang="en-US"/>
        </a:p>
      </dgm:t>
    </dgm:pt>
    <dgm:pt modelId="{652A50CE-946F-4A88-9366-ABA30D69138C}">
      <dgm:prSet/>
      <dgm:spPr/>
      <dgm:t>
        <a:bodyPr/>
        <a:lstStyle/>
        <a:p>
          <a:r>
            <a:rPr lang="hr-HR"/>
            <a:t>Centar mase</a:t>
          </a:r>
          <a:endParaRPr lang="en-US"/>
        </a:p>
      </dgm:t>
    </dgm:pt>
    <dgm:pt modelId="{61BE0D73-FAE3-4059-BF1B-00EC20B8DAA0}" type="parTrans" cxnId="{67EE7573-DE98-4B38-A6AD-F5779FB8E2CF}">
      <dgm:prSet/>
      <dgm:spPr/>
      <dgm:t>
        <a:bodyPr/>
        <a:lstStyle/>
        <a:p>
          <a:endParaRPr lang="en-US"/>
        </a:p>
      </dgm:t>
    </dgm:pt>
    <dgm:pt modelId="{AD9839A4-688E-4F77-B224-045CA37847FC}" type="sibTrans" cxnId="{67EE7573-DE98-4B38-A6AD-F5779FB8E2CF}">
      <dgm:prSet/>
      <dgm:spPr/>
      <dgm:t>
        <a:bodyPr/>
        <a:lstStyle/>
        <a:p>
          <a:endParaRPr lang="en-US"/>
        </a:p>
      </dgm:t>
    </dgm:pt>
    <dgm:pt modelId="{81C2206B-B8AB-4226-826C-37199E39C1B3}">
      <dgm:prSet/>
      <dgm:spPr/>
      <dgm:t>
        <a:bodyPr/>
        <a:lstStyle/>
        <a:p>
          <a:r>
            <a:rPr lang="hr-HR"/>
            <a:t>Sila trenja</a:t>
          </a:r>
          <a:endParaRPr lang="en-US"/>
        </a:p>
      </dgm:t>
    </dgm:pt>
    <dgm:pt modelId="{026BBA96-9CBA-4BD9-8A8E-11B651E926F0}" type="parTrans" cxnId="{981558ED-ED1D-4B67-A310-C98AB68F7A27}">
      <dgm:prSet/>
      <dgm:spPr/>
      <dgm:t>
        <a:bodyPr/>
        <a:lstStyle/>
        <a:p>
          <a:endParaRPr lang="en-US"/>
        </a:p>
      </dgm:t>
    </dgm:pt>
    <dgm:pt modelId="{96CA7C6F-2550-4DC9-87EF-DAC5C2015F8C}" type="sibTrans" cxnId="{981558ED-ED1D-4B67-A310-C98AB68F7A27}">
      <dgm:prSet/>
      <dgm:spPr/>
      <dgm:t>
        <a:bodyPr/>
        <a:lstStyle/>
        <a:p>
          <a:endParaRPr lang="en-US"/>
        </a:p>
      </dgm:t>
    </dgm:pt>
    <dgm:pt modelId="{1F63EA72-64EE-44B9-A306-6A6E86B53615}">
      <dgm:prSet/>
      <dgm:spPr/>
      <dgm:t>
        <a:bodyPr/>
        <a:lstStyle/>
        <a:p>
          <a:r>
            <a:rPr lang="hr-HR"/>
            <a:t>Aerodinamika </a:t>
          </a:r>
          <a:endParaRPr lang="en-US"/>
        </a:p>
      </dgm:t>
    </dgm:pt>
    <dgm:pt modelId="{C4D944AB-16B0-486A-8D4D-8A62DAD176D4}" type="parTrans" cxnId="{782C18E2-D2FA-4ECA-A3DD-4611DADEC957}">
      <dgm:prSet/>
      <dgm:spPr/>
      <dgm:t>
        <a:bodyPr/>
        <a:lstStyle/>
        <a:p>
          <a:endParaRPr lang="en-US"/>
        </a:p>
      </dgm:t>
    </dgm:pt>
    <dgm:pt modelId="{DAAF6EE5-A564-4AD4-ADD3-83CDC0BBC61B}" type="sibTrans" cxnId="{782C18E2-D2FA-4ECA-A3DD-4611DADEC957}">
      <dgm:prSet/>
      <dgm:spPr/>
      <dgm:t>
        <a:bodyPr/>
        <a:lstStyle/>
        <a:p>
          <a:endParaRPr lang="en-US"/>
        </a:p>
      </dgm:t>
    </dgm:pt>
    <dgm:pt modelId="{95C59218-B223-49B3-B599-1031F347BC0B}" type="pres">
      <dgm:prSet presAssocID="{11A0D595-3392-4B05-A97B-6F08D79A4E87}" presName="diagram" presStyleCnt="0">
        <dgm:presLayoutVars>
          <dgm:dir/>
          <dgm:resizeHandles val="exact"/>
        </dgm:presLayoutVars>
      </dgm:prSet>
      <dgm:spPr/>
    </dgm:pt>
    <dgm:pt modelId="{7AC96632-E2E2-439D-9F4C-C66A615696AA}" type="pres">
      <dgm:prSet presAssocID="{199A4AC9-4274-4D7F-A70B-C41F9B8FE671}" presName="node" presStyleLbl="node1" presStyleIdx="0" presStyleCnt="7">
        <dgm:presLayoutVars>
          <dgm:bulletEnabled val="1"/>
        </dgm:presLayoutVars>
      </dgm:prSet>
      <dgm:spPr/>
    </dgm:pt>
    <dgm:pt modelId="{FE708E37-39AF-4953-9EBF-AB9BB4FF96D3}" type="pres">
      <dgm:prSet presAssocID="{8D8C4DD9-161E-4F0E-A53A-0B8E909D6293}" presName="sibTrans" presStyleCnt="0"/>
      <dgm:spPr/>
    </dgm:pt>
    <dgm:pt modelId="{14C1BF18-A605-4010-8AFC-311390ECF48F}" type="pres">
      <dgm:prSet presAssocID="{EBF7280B-6DA2-46DD-97AE-57E48FA07DF0}" presName="node" presStyleLbl="node1" presStyleIdx="1" presStyleCnt="7">
        <dgm:presLayoutVars>
          <dgm:bulletEnabled val="1"/>
        </dgm:presLayoutVars>
      </dgm:prSet>
      <dgm:spPr/>
    </dgm:pt>
    <dgm:pt modelId="{92EB353B-3C30-4DB7-B4C5-919CB24DC0D8}" type="pres">
      <dgm:prSet presAssocID="{B49D901A-C4BC-4A5C-801F-64840743BB0D}" presName="sibTrans" presStyleCnt="0"/>
      <dgm:spPr/>
    </dgm:pt>
    <dgm:pt modelId="{0A590B96-D91F-4B44-9392-6E918ECA6B9F}" type="pres">
      <dgm:prSet presAssocID="{1C514E0B-599D-4506-941F-B339110AEDC0}" presName="node" presStyleLbl="node1" presStyleIdx="2" presStyleCnt="7">
        <dgm:presLayoutVars>
          <dgm:bulletEnabled val="1"/>
        </dgm:presLayoutVars>
      </dgm:prSet>
      <dgm:spPr/>
    </dgm:pt>
    <dgm:pt modelId="{EFBC40AC-4020-433A-954B-EA21F9B036F9}" type="pres">
      <dgm:prSet presAssocID="{A76A21DC-0644-43F5-9148-DE50398DE03F}" presName="sibTrans" presStyleCnt="0"/>
      <dgm:spPr/>
    </dgm:pt>
    <dgm:pt modelId="{5052DAE2-2A5A-4845-9425-73B3B4394D95}" type="pres">
      <dgm:prSet presAssocID="{F7D613D7-BD37-4201-AEA8-599903D48FE2}" presName="node" presStyleLbl="node1" presStyleIdx="3" presStyleCnt="7">
        <dgm:presLayoutVars>
          <dgm:bulletEnabled val="1"/>
        </dgm:presLayoutVars>
      </dgm:prSet>
      <dgm:spPr/>
    </dgm:pt>
    <dgm:pt modelId="{8647FC40-D6C2-4672-8392-0EC62EEC42C3}" type="pres">
      <dgm:prSet presAssocID="{BDD01488-FDEB-45C5-88E3-AD445A7F8F99}" presName="sibTrans" presStyleCnt="0"/>
      <dgm:spPr/>
    </dgm:pt>
    <dgm:pt modelId="{602FB2AB-94F7-4DCD-8750-107C02ED5906}" type="pres">
      <dgm:prSet presAssocID="{652A50CE-946F-4A88-9366-ABA30D69138C}" presName="node" presStyleLbl="node1" presStyleIdx="4" presStyleCnt="7">
        <dgm:presLayoutVars>
          <dgm:bulletEnabled val="1"/>
        </dgm:presLayoutVars>
      </dgm:prSet>
      <dgm:spPr/>
    </dgm:pt>
    <dgm:pt modelId="{E6CFCF68-16A0-4401-BF0C-80D7ADC0C339}" type="pres">
      <dgm:prSet presAssocID="{AD9839A4-688E-4F77-B224-045CA37847FC}" presName="sibTrans" presStyleCnt="0"/>
      <dgm:spPr/>
    </dgm:pt>
    <dgm:pt modelId="{EB038CD2-F972-42A1-A353-2E90FDE01B6B}" type="pres">
      <dgm:prSet presAssocID="{81C2206B-B8AB-4226-826C-37199E39C1B3}" presName="node" presStyleLbl="node1" presStyleIdx="5" presStyleCnt="7">
        <dgm:presLayoutVars>
          <dgm:bulletEnabled val="1"/>
        </dgm:presLayoutVars>
      </dgm:prSet>
      <dgm:spPr/>
    </dgm:pt>
    <dgm:pt modelId="{34E72E81-0533-44A9-8293-B33ADECF7D22}" type="pres">
      <dgm:prSet presAssocID="{96CA7C6F-2550-4DC9-87EF-DAC5C2015F8C}" presName="sibTrans" presStyleCnt="0"/>
      <dgm:spPr/>
    </dgm:pt>
    <dgm:pt modelId="{8A7A20A8-5D92-4A9F-912B-44DF7EB127F6}" type="pres">
      <dgm:prSet presAssocID="{1F63EA72-64EE-44B9-A306-6A6E86B53615}" presName="node" presStyleLbl="node1" presStyleIdx="6" presStyleCnt="7">
        <dgm:presLayoutVars>
          <dgm:bulletEnabled val="1"/>
        </dgm:presLayoutVars>
      </dgm:prSet>
      <dgm:spPr/>
    </dgm:pt>
  </dgm:ptLst>
  <dgm:cxnLst>
    <dgm:cxn modelId="{E917A014-6866-436F-A60C-BEBFF4C5F97F}" srcId="{11A0D595-3392-4B05-A97B-6F08D79A4E87}" destId="{199A4AC9-4274-4D7F-A70B-C41F9B8FE671}" srcOrd="0" destOrd="0" parTransId="{90E1BA1C-D536-47D0-9314-82F49C4DFDB6}" sibTransId="{8D8C4DD9-161E-4F0E-A53A-0B8E909D6293}"/>
    <dgm:cxn modelId="{D3F9351C-6B04-43F4-9E0A-9F2A554F91DA}" type="presOf" srcId="{11A0D595-3392-4B05-A97B-6F08D79A4E87}" destId="{95C59218-B223-49B3-B599-1031F347BC0B}" srcOrd="0" destOrd="0" presId="urn:microsoft.com/office/officeart/2005/8/layout/default"/>
    <dgm:cxn modelId="{AAB4F221-DCA9-4B7B-9265-A17C2B22701B}" type="presOf" srcId="{199A4AC9-4274-4D7F-A70B-C41F9B8FE671}" destId="{7AC96632-E2E2-439D-9F4C-C66A615696AA}" srcOrd="0" destOrd="0" presId="urn:microsoft.com/office/officeart/2005/8/layout/default"/>
    <dgm:cxn modelId="{B9387928-135D-41B3-B7E2-3E4DE0A7B6D0}" srcId="{11A0D595-3392-4B05-A97B-6F08D79A4E87}" destId="{EBF7280B-6DA2-46DD-97AE-57E48FA07DF0}" srcOrd="1" destOrd="0" parTransId="{0C2A83A6-F15B-49AD-B080-522E19E65D44}" sibTransId="{B49D901A-C4BC-4A5C-801F-64840743BB0D}"/>
    <dgm:cxn modelId="{A9CEA15D-87F9-4AE1-AADD-7D792FDEFF42}" type="presOf" srcId="{1C514E0B-599D-4506-941F-B339110AEDC0}" destId="{0A590B96-D91F-4B44-9392-6E918ECA6B9F}" srcOrd="0" destOrd="0" presId="urn:microsoft.com/office/officeart/2005/8/layout/default"/>
    <dgm:cxn modelId="{CEB5DB47-4247-45AE-AB46-038E5EB4A91B}" type="presOf" srcId="{EBF7280B-6DA2-46DD-97AE-57E48FA07DF0}" destId="{14C1BF18-A605-4010-8AFC-311390ECF48F}" srcOrd="0" destOrd="0" presId="urn:microsoft.com/office/officeart/2005/8/layout/default"/>
    <dgm:cxn modelId="{35C6EE71-9976-4A6B-92D8-A59E8FABDC19}" srcId="{11A0D595-3392-4B05-A97B-6F08D79A4E87}" destId="{F7D613D7-BD37-4201-AEA8-599903D48FE2}" srcOrd="3" destOrd="0" parTransId="{7A38BF2E-BF0A-4976-80C6-58B061715C12}" sibTransId="{BDD01488-FDEB-45C5-88E3-AD445A7F8F99}"/>
    <dgm:cxn modelId="{67EE7573-DE98-4B38-A6AD-F5779FB8E2CF}" srcId="{11A0D595-3392-4B05-A97B-6F08D79A4E87}" destId="{652A50CE-946F-4A88-9366-ABA30D69138C}" srcOrd="4" destOrd="0" parTransId="{61BE0D73-FAE3-4059-BF1B-00EC20B8DAA0}" sibTransId="{AD9839A4-688E-4F77-B224-045CA37847FC}"/>
    <dgm:cxn modelId="{DEDA8F90-1BBA-4A00-93A6-2FC5DD51F292}" type="presOf" srcId="{F7D613D7-BD37-4201-AEA8-599903D48FE2}" destId="{5052DAE2-2A5A-4845-9425-73B3B4394D95}" srcOrd="0" destOrd="0" presId="urn:microsoft.com/office/officeart/2005/8/layout/default"/>
    <dgm:cxn modelId="{DDC3FFB4-F233-49FF-9BBE-2B1B79B6BEEE}" srcId="{11A0D595-3392-4B05-A97B-6F08D79A4E87}" destId="{1C514E0B-599D-4506-941F-B339110AEDC0}" srcOrd="2" destOrd="0" parTransId="{2B482A71-7E21-42D3-A059-DFFB36E3E3E8}" sibTransId="{A76A21DC-0644-43F5-9148-DE50398DE03F}"/>
    <dgm:cxn modelId="{24970DB5-E7F0-43ED-8FD5-FF87BAF5E6CC}" type="presOf" srcId="{81C2206B-B8AB-4226-826C-37199E39C1B3}" destId="{EB038CD2-F972-42A1-A353-2E90FDE01B6B}" srcOrd="0" destOrd="0" presId="urn:microsoft.com/office/officeart/2005/8/layout/default"/>
    <dgm:cxn modelId="{0DAFE7B7-B2C2-46E4-9299-CD5E6917EFD8}" type="presOf" srcId="{652A50CE-946F-4A88-9366-ABA30D69138C}" destId="{602FB2AB-94F7-4DCD-8750-107C02ED5906}" srcOrd="0" destOrd="0" presId="urn:microsoft.com/office/officeart/2005/8/layout/default"/>
    <dgm:cxn modelId="{24FEC7BE-B1D0-4103-AFF6-AD73769A77CD}" type="presOf" srcId="{1F63EA72-64EE-44B9-A306-6A6E86B53615}" destId="{8A7A20A8-5D92-4A9F-912B-44DF7EB127F6}" srcOrd="0" destOrd="0" presId="urn:microsoft.com/office/officeart/2005/8/layout/default"/>
    <dgm:cxn modelId="{782C18E2-D2FA-4ECA-A3DD-4611DADEC957}" srcId="{11A0D595-3392-4B05-A97B-6F08D79A4E87}" destId="{1F63EA72-64EE-44B9-A306-6A6E86B53615}" srcOrd="6" destOrd="0" parTransId="{C4D944AB-16B0-486A-8D4D-8A62DAD176D4}" sibTransId="{DAAF6EE5-A564-4AD4-ADD3-83CDC0BBC61B}"/>
    <dgm:cxn modelId="{981558ED-ED1D-4B67-A310-C98AB68F7A27}" srcId="{11A0D595-3392-4B05-A97B-6F08D79A4E87}" destId="{81C2206B-B8AB-4226-826C-37199E39C1B3}" srcOrd="5" destOrd="0" parTransId="{026BBA96-9CBA-4BD9-8A8E-11B651E926F0}" sibTransId="{96CA7C6F-2550-4DC9-87EF-DAC5C2015F8C}"/>
    <dgm:cxn modelId="{AC4B2A39-BBD3-47C6-AB2A-F4BF43AE9E17}" type="presParOf" srcId="{95C59218-B223-49B3-B599-1031F347BC0B}" destId="{7AC96632-E2E2-439D-9F4C-C66A615696AA}" srcOrd="0" destOrd="0" presId="urn:microsoft.com/office/officeart/2005/8/layout/default"/>
    <dgm:cxn modelId="{B3CDA2BD-FBEC-4D2E-91BC-E8114BC1F29C}" type="presParOf" srcId="{95C59218-B223-49B3-B599-1031F347BC0B}" destId="{FE708E37-39AF-4953-9EBF-AB9BB4FF96D3}" srcOrd="1" destOrd="0" presId="urn:microsoft.com/office/officeart/2005/8/layout/default"/>
    <dgm:cxn modelId="{71D28E1A-1B62-4DAD-8E41-4FA2C0B643A6}" type="presParOf" srcId="{95C59218-B223-49B3-B599-1031F347BC0B}" destId="{14C1BF18-A605-4010-8AFC-311390ECF48F}" srcOrd="2" destOrd="0" presId="urn:microsoft.com/office/officeart/2005/8/layout/default"/>
    <dgm:cxn modelId="{E213D18C-F045-448C-A9D3-D7101E4561AB}" type="presParOf" srcId="{95C59218-B223-49B3-B599-1031F347BC0B}" destId="{92EB353B-3C30-4DB7-B4C5-919CB24DC0D8}" srcOrd="3" destOrd="0" presId="urn:microsoft.com/office/officeart/2005/8/layout/default"/>
    <dgm:cxn modelId="{CC395AEC-1E9C-43C3-A220-8F11BC87581D}" type="presParOf" srcId="{95C59218-B223-49B3-B599-1031F347BC0B}" destId="{0A590B96-D91F-4B44-9392-6E918ECA6B9F}" srcOrd="4" destOrd="0" presId="urn:microsoft.com/office/officeart/2005/8/layout/default"/>
    <dgm:cxn modelId="{39B2119C-2910-4DA1-91EF-A284CFF8E343}" type="presParOf" srcId="{95C59218-B223-49B3-B599-1031F347BC0B}" destId="{EFBC40AC-4020-433A-954B-EA21F9B036F9}" srcOrd="5" destOrd="0" presId="urn:microsoft.com/office/officeart/2005/8/layout/default"/>
    <dgm:cxn modelId="{15C14421-F5A6-4401-A987-C848E38675B9}" type="presParOf" srcId="{95C59218-B223-49B3-B599-1031F347BC0B}" destId="{5052DAE2-2A5A-4845-9425-73B3B4394D95}" srcOrd="6" destOrd="0" presId="urn:microsoft.com/office/officeart/2005/8/layout/default"/>
    <dgm:cxn modelId="{3B6CDFC9-A795-4340-955D-493FC1F314E6}" type="presParOf" srcId="{95C59218-B223-49B3-B599-1031F347BC0B}" destId="{8647FC40-D6C2-4672-8392-0EC62EEC42C3}" srcOrd="7" destOrd="0" presId="urn:microsoft.com/office/officeart/2005/8/layout/default"/>
    <dgm:cxn modelId="{B7B77BFC-5176-4FC4-8D9B-9FE606778DF6}" type="presParOf" srcId="{95C59218-B223-49B3-B599-1031F347BC0B}" destId="{602FB2AB-94F7-4DCD-8750-107C02ED5906}" srcOrd="8" destOrd="0" presId="urn:microsoft.com/office/officeart/2005/8/layout/default"/>
    <dgm:cxn modelId="{E2321F32-0F8C-478E-92D9-52BADBB3C69E}" type="presParOf" srcId="{95C59218-B223-49B3-B599-1031F347BC0B}" destId="{E6CFCF68-16A0-4401-BF0C-80D7ADC0C339}" srcOrd="9" destOrd="0" presId="urn:microsoft.com/office/officeart/2005/8/layout/default"/>
    <dgm:cxn modelId="{9D7A7271-649A-4F75-BEDA-7C1E73A0D908}" type="presParOf" srcId="{95C59218-B223-49B3-B599-1031F347BC0B}" destId="{EB038CD2-F972-42A1-A353-2E90FDE01B6B}" srcOrd="10" destOrd="0" presId="urn:microsoft.com/office/officeart/2005/8/layout/default"/>
    <dgm:cxn modelId="{4D3D84FE-8A7E-4778-9242-69C9119335CE}" type="presParOf" srcId="{95C59218-B223-49B3-B599-1031F347BC0B}" destId="{34E72E81-0533-44A9-8293-B33ADECF7D22}" srcOrd="11" destOrd="0" presId="urn:microsoft.com/office/officeart/2005/8/layout/default"/>
    <dgm:cxn modelId="{95A2CBE0-E6C3-4CAA-AA79-EEEFFE76285B}" type="presParOf" srcId="{95C59218-B223-49B3-B599-1031F347BC0B}" destId="{8A7A20A8-5D92-4A9F-912B-44DF7EB127F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E0C5F8-E030-4F52-AA3B-60A10A7A4BD9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A32ED3A-DD27-4421-9B4E-337698FBEA50}">
      <dgm:prSet/>
      <dgm:spPr/>
      <dgm:t>
        <a:bodyPr/>
        <a:lstStyle/>
        <a:p>
          <a:r>
            <a:rPr lang="hr-HR"/>
            <a:t>Opisuje koliko sila promijeni količinu kretanja tijekom kratkog vremena odskoka</a:t>
          </a:r>
          <a:endParaRPr lang="en-US"/>
        </a:p>
      </dgm:t>
    </dgm:pt>
    <dgm:pt modelId="{73EBFCA1-D420-400E-AF09-129CAD7A83AB}" type="parTrans" cxnId="{95626185-C46A-4312-97AF-1DDD00D68D8B}">
      <dgm:prSet/>
      <dgm:spPr/>
      <dgm:t>
        <a:bodyPr/>
        <a:lstStyle/>
        <a:p>
          <a:endParaRPr lang="en-US"/>
        </a:p>
      </dgm:t>
    </dgm:pt>
    <dgm:pt modelId="{DD7DE076-989D-4B28-A17E-37D9DC4D3B8C}" type="sibTrans" cxnId="{95626185-C46A-4312-97AF-1DDD00D68D8B}">
      <dgm:prSet/>
      <dgm:spPr/>
      <dgm:t>
        <a:bodyPr/>
        <a:lstStyle/>
        <a:p>
          <a:endParaRPr lang="en-US"/>
        </a:p>
      </dgm:t>
    </dgm:pt>
    <dgm:pt modelId="{B41D70A9-F3CB-4382-838D-A3350F99A12A}">
      <dgm:prSet/>
      <dgm:spPr/>
      <dgm:t>
        <a:bodyPr/>
        <a:lstStyle/>
        <a:p>
          <a:r>
            <a:rPr lang="hr-HR"/>
            <a:t>I=F⋅</a:t>
          </a:r>
          <a:r>
            <a:rPr lang="el-GR"/>
            <a:t>Δ</a:t>
          </a:r>
          <a:r>
            <a:rPr lang="hr-HR"/>
            <a:t>t</a:t>
          </a:r>
          <a:endParaRPr lang="en-US"/>
        </a:p>
      </dgm:t>
    </dgm:pt>
    <dgm:pt modelId="{98325E28-553A-42A6-99AE-9402D6829138}" type="parTrans" cxnId="{C02386AA-F78D-413B-88AE-DDC292058E26}">
      <dgm:prSet/>
      <dgm:spPr/>
      <dgm:t>
        <a:bodyPr/>
        <a:lstStyle/>
        <a:p>
          <a:endParaRPr lang="en-US"/>
        </a:p>
      </dgm:t>
    </dgm:pt>
    <dgm:pt modelId="{AEA369E5-D690-4A8E-B4F6-44153A831803}" type="sibTrans" cxnId="{C02386AA-F78D-413B-88AE-DDC292058E26}">
      <dgm:prSet/>
      <dgm:spPr/>
      <dgm:t>
        <a:bodyPr/>
        <a:lstStyle/>
        <a:p>
          <a:endParaRPr lang="en-US"/>
        </a:p>
      </dgm:t>
    </dgm:pt>
    <dgm:pt modelId="{FA3891C5-3577-465C-8D3E-45A829224FFE}">
      <dgm:prSet/>
      <dgm:spPr/>
      <dgm:t>
        <a:bodyPr/>
        <a:lstStyle/>
        <a:p>
          <a:r>
            <a:rPr lang="hr-HR"/>
            <a:t>I=m⋅</a:t>
          </a:r>
          <a:r>
            <a:rPr lang="el-GR"/>
            <a:t>Δ</a:t>
          </a:r>
          <a:r>
            <a:rPr lang="hr-HR"/>
            <a:t>v</a:t>
          </a:r>
          <a:endParaRPr lang="en-US"/>
        </a:p>
      </dgm:t>
    </dgm:pt>
    <dgm:pt modelId="{672D9B46-9DB9-4248-A5A3-C9FE3C3B5C20}" type="parTrans" cxnId="{4FAA7AE2-A811-4220-9FDE-9313556B7585}">
      <dgm:prSet/>
      <dgm:spPr/>
      <dgm:t>
        <a:bodyPr/>
        <a:lstStyle/>
        <a:p>
          <a:endParaRPr lang="en-US"/>
        </a:p>
      </dgm:t>
    </dgm:pt>
    <dgm:pt modelId="{73BDF712-21C8-4FCF-BCEC-A93FA3EB0CCA}" type="sibTrans" cxnId="{4FAA7AE2-A811-4220-9FDE-9313556B7585}">
      <dgm:prSet/>
      <dgm:spPr/>
      <dgm:t>
        <a:bodyPr/>
        <a:lstStyle/>
        <a:p>
          <a:endParaRPr lang="en-US"/>
        </a:p>
      </dgm:t>
    </dgm:pt>
    <dgm:pt modelId="{7A1B5E04-6557-4736-A8BD-CD0B1D13347B}" type="pres">
      <dgm:prSet presAssocID="{F9E0C5F8-E030-4F52-AA3B-60A10A7A4BD9}" presName="linear" presStyleCnt="0">
        <dgm:presLayoutVars>
          <dgm:animLvl val="lvl"/>
          <dgm:resizeHandles val="exact"/>
        </dgm:presLayoutVars>
      </dgm:prSet>
      <dgm:spPr/>
    </dgm:pt>
    <dgm:pt modelId="{E1A7CC62-AE19-4CCD-8285-A5666DE692BF}" type="pres">
      <dgm:prSet presAssocID="{DA32ED3A-DD27-4421-9B4E-337698FBEA5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373AC4-8CA1-4CB0-A1C1-2021AE8B840D}" type="pres">
      <dgm:prSet presAssocID="{DD7DE076-989D-4B28-A17E-37D9DC4D3B8C}" presName="spacer" presStyleCnt="0"/>
      <dgm:spPr/>
    </dgm:pt>
    <dgm:pt modelId="{FCCB515C-7770-4F4E-8CB7-C39FCB080B8C}" type="pres">
      <dgm:prSet presAssocID="{B41D70A9-F3CB-4382-838D-A3350F99A12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7D1644A-CA29-4F06-A97D-D442BFF4CF72}" type="pres">
      <dgm:prSet presAssocID="{AEA369E5-D690-4A8E-B4F6-44153A831803}" presName="spacer" presStyleCnt="0"/>
      <dgm:spPr/>
    </dgm:pt>
    <dgm:pt modelId="{0D7C1B0C-910C-49E1-A224-5176B8E0B0B6}" type="pres">
      <dgm:prSet presAssocID="{FA3891C5-3577-465C-8D3E-45A829224FF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8F3C804-C98C-439D-B45D-369CE01C83D5}" type="presOf" srcId="{DA32ED3A-DD27-4421-9B4E-337698FBEA50}" destId="{E1A7CC62-AE19-4CCD-8285-A5666DE692BF}" srcOrd="0" destOrd="0" presId="urn:microsoft.com/office/officeart/2005/8/layout/vList2"/>
    <dgm:cxn modelId="{6CB8B109-52EF-4551-8FC3-0849421FE40D}" type="presOf" srcId="{FA3891C5-3577-465C-8D3E-45A829224FFE}" destId="{0D7C1B0C-910C-49E1-A224-5176B8E0B0B6}" srcOrd="0" destOrd="0" presId="urn:microsoft.com/office/officeart/2005/8/layout/vList2"/>
    <dgm:cxn modelId="{37233156-5229-40B2-99DD-D2B36C036A92}" type="presOf" srcId="{B41D70A9-F3CB-4382-838D-A3350F99A12A}" destId="{FCCB515C-7770-4F4E-8CB7-C39FCB080B8C}" srcOrd="0" destOrd="0" presId="urn:microsoft.com/office/officeart/2005/8/layout/vList2"/>
    <dgm:cxn modelId="{B32E805A-57ED-4FFA-816F-C62677E4E307}" type="presOf" srcId="{F9E0C5F8-E030-4F52-AA3B-60A10A7A4BD9}" destId="{7A1B5E04-6557-4736-A8BD-CD0B1D13347B}" srcOrd="0" destOrd="0" presId="urn:microsoft.com/office/officeart/2005/8/layout/vList2"/>
    <dgm:cxn modelId="{95626185-C46A-4312-97AF-1DDD00D68D8B}" srcId="{F9E0C5F8-E030-4F52-AA3B-60A10A7A4BD9}" destId="{DA32ED3A-DD27-4421-9B4E-337698FBEA50}" srcOrd="0" destOrd="0" parTransId="{73EBFCA1-D420-400E-AF09-129CAD7A83AB}" sibTransId="{DD7DE076-989D-4B28-A17E-37D9DC4D3B8C}"/>
    <dgm:cxn modelId="{C02386AA-F78D-413B-88AE-DDC292058E26}" srcId="{F9E0C5F8-E030-4F52-AA3B-60A10A7A4BD9}" destId="{B41D70A9-F3CB-4382-838D-A3350F99A12A}" srcOrd="1" destOrd="0" parTransId="{98325E28-553A-42A6-99AE-9402D6829138}" sibTransId="{AEA369E5-D690-4A8E-B4F6-44153A831803}"/>
    <dgm:cxn modelId="{4FAA7AE2-A811-4220-9FDE-9313556B7585}" srcId="{F9E0C5F8-E030-4F52-AA3B-60A10A7A4BD9}" destId="{FA3891C5-3577-465C-8D3E-45A829224FFE}" srcOrd="2" destOrd="0" parTransId="{672D9B46-9DB9-4248-A5A3-C9FE3C3B5C20}" sibTransId="{73BDF712-21C8-4FCF-BCEC-A93FA3EB0CCA}"/>
    <dgm:cxn modelId="{0B8C83A0-3B6C-452F-9F8A-41C21581F5E9}" type="presParOf" srcId="{7A1B5E04-6557-4736-A8BD-CD0B1D13347B}" destId="{E1A7CC62-AE19-4CCD-8285-A5666DE692BF}" srcOrd="0" destOrd="0" presId="urn:microsoft.com/office/officeart/2005/8/layout/vList2"/>
    <dgm:cxn modelId="{8E3BA18C-9F7A-4B28-835D-F462A87AC5D5}" type="presParOf" srcId="{7A1B5E04-6557-4736-A8BD-CD0B1D13347B}" destId="{07373AC4-8CA1-4CB0-A1C1-2021AE8B840D}" srcOrd="1" destOrd="0" presId="urn:microsoft.com/office/officeart/2005/8/layout/vList2"/>
    <dgm:cxn modelId="{164AC94A-3DF8-44C9-915E-B80B6EC9207C}" type="presParOf" srcId="{7A1B5E04-6557-4736-A8BD-CD0B1D13347B}" destId="{FCCB515C-7770-4F4E-8CB7-C39FCB080B8C}" srcOrd="2" destOrd="0" presId="urn:microsoft.com/office/officeart/2005/8/layout/vList2"/>
    <dgm:cxn modelId="{BB8D043A-54CB-49DE-9257-5382218DEF2C}" type="presParOf" srcId="{7A1B5E04-6557-4736-A8BD-CD0B1D13347B}" destId="{97D1644A-CA29-4F06-A97D-D442BFF4CF72}" srcOrd="3" destOrd="0" presId="urn:microsoft.com/office/officeart/2005/8/layout/vList2"/>
    <dgm:cxn modelId="{171F07F4-9873-4A4C-A3E3-9EC505F41385}" type="presParOf" srcId="{7A1B5E04-6557-4736-A8BD-CD0B1D13347B}" destId="{0D7C1B0C-910C-49E1-A224-5176B8E0B0B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C96632-E2E2-439D-9F4C-C66A615696AA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Energija </a:t>
          </a:r>
          <a:endParaRPr lang="en-US" sz="3000" kern="1200"/>
        </a:p>
      </dsp:txBody>
      <dsp:txXfrm>
        <a:off x="3080" y="587032"/>
        <a:ext cx="2444055" cy="1466433"/>
      </dsp:txXfrm>
    </dsp:sp>
    <dsp:sp modelId="{14C1BF18-A605-4010-8AFC-311390ECF48F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Akceleracija</a:t>
          </a:r>
          <a:endParaRPr lang="en-US" sz="3000" kern="1200"/>
        </a:p>
      </dsp:txBody>
      <dsp:txXfrm>
        <a:off x="2691541" y="587032"/>
        <a:ext cx="2444055" cy="1466433"/>
      </dsp:txXfrm>
    </dsp:sp>
    <dsp:sp modelId="{0A590B96-D91F-4B44-9392-6E918ECA6B9F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Impuls sile</a:t>
          </a:r>
          <a:endParaRPr lang="en-US" sz="3000" kern="1200"/>
        </a:p>
      </dsp:txBody>
      <dsp:txXfrm>
        <a:off x="5380002" y="587032"/>
        <a:ext cx="2444055" cy="1466433"/>
      </dsp:txXfrm>
    </dsp:sp>
    <dsp:sp modelId="{5052DAE2-2A5A-4845-9425-73B3B4394D95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Horizontalni hitac</a:t>
          </a:r>
          <a:endParaRPr lang="en-US" sz="3000" kern="1200"/>
        </a:p>
      </dsp:txBody>
      <dsp:txXfrm>
        <a:off x="8068463" y="587032"/>
        <a:ext cx="2444055" cy="1466433"/>
      </dsp:txXfrm>
    </dsp:sp>
    <dsp:sp modelId="{602FB2AB-94F7-4DCD-8750-107C02ED5906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Centar mase</a:t>
          </a:r>
          <a:endParaRPr lang="en-US" sz="3000" kern="1200"/>
        </a:p>
      </dsp:txBody>
      <dsp:txXfrm>
        <a:off x="1347311" y="2297871"/>
        <a:ext cx="2444055" cy="1466433"/>
      </dsp:txXfrm>
    </dsp:sp>
    <dsp:sp modelId="{EB038CD2-F972-42A1-A353-2E90FDE01B6B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Sila trenja</a:t>
          </a:r>
          <a:endParaRPr lang="en-US" sz="3000" kern="1200"/>
        </a:p>
      </dsp:txBody>
      <dsp:txXfrm>
        <a:off x="4035772" y="2297871"/>
        <a:ext cx="2444055" cy="1466433"/>
      </dsp:txXfrm>
    </dsp:sp>
    <dsp:sp modelId="{8A7A20A8-5D92-4A9F-912B-44DF7EB127F6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/>
            <a:t>Aerodinamika </a:t>
          </a:r>
          <a:endParaRPr lang="en-US" sz="3000" kern="1200"/>
        </a:p>
      </dsp:txBody>
      <dsp:txXfrm>
        <a:off x="6724233" y="2297871"/>
        <a:ext cx="2444055" cy="1466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A7CC62-AE19-4CCD-8285-A5666DE692BF}">
      <dsp:nvSpPr>
        <dsp:cNvPr id="0" name=""/>
        <dsp:cNvSpPr/>
      </dsp:nvSpPr>
      <dsp:spPr>
        <a:xfrm>
          <a:off x="0" y="80644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100" kern="1200"/>
            <a:t>Opisuje koliko sila promijeni količinu kretanja tijekom kratkog vremena odskoka</a:t>
          </a:r>
          <a:endParaRPr lang="en-US" sz="3100" kern="1200"/>
        </a:p>
      </dsp:txBody>
      <dsp:txXfrm>
        <a:off x="83216" y="163860"/>
        <a:ext cx="6500401" cy="1538258"/>
      </dsp:txXfrm>
    </dsp:sp>
    <dsp:sp modelId="{FCCB515C-7770-4F4E-8CB7-C39FCB080B8C}">
      <dsp:nvSpPr>
        <dsp:cNvPr id="0" name=""/>
        <dsp:cNvSpPr/>
      </dsp:nvSpPr>
      <dsp:spPr>
        <a:xfrm>
          <a:off x="0" y="1874614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100" kern="1200"/>
            <a:t>I=F⋅</a:t>
          </a:r>
          <a:r>
            <a:rPr lang="el-GR" sz="3100" kern="1200"/>
            <a:t>Δ</a:t>
          </a:r>
          <a:r>
            <a:rPr lang="hr-HR" sz="3100" kern="1200"/>
            <a:t>t</a:t>
          </a:r>
          <a:endParaRPr lang="en-US" sz="3100" kern="1200"/>
        </a:p>
      </dsp:txBody>
      <dsp:txXfrm>
        <a:off x="83216" y="1957830"/>
        <a:ext cx="6500401" cy="1538258"/>
      </dsp:txXfrm>
    </dsp:sp>
    <dsp:sp modelId="{0D7C1B0C-910C-49E1-A224-5176B8E0B0B6}">
      <dsp:nvSpPr>
        <dsp:cNvPr id="0" name=""/>
        <dsp:cNvSpPr/>
      </dsp:nvSpPr>
      <dsp:spPr>
        <a:xfrm>
          <a:off x="0" y="3668585"/>
          <a:ext cx="6666833" cy="170469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100" kern="1200"/>
            <a:t>I=m⋅</a:t>
          </a:r>
          <a:r>
            <a:rPr lang="el-GR" sz="3100" kern="1200"/>
            <a:t>Δ</a:t>
          </a:r>
          <a:r>
            <a:rPr lang="hr-HR" sz="3100" kern="1200"/>
            <a:t>v</a:t>
          </a:r>
          <a:endParaRPr lang="en-US" sz="3100" kern="1200"/>
        </a:p>
      </dsp:txBody>
      <dsp:txXfrm>
        <a:off x="83216" y="3751801"/>
        <a:ext cx="6500401" cy="1538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6048E9-CCBE-45D3-998F-4693B29E7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63A9009-C94C-4A10-93B4-CD3FEABAE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7E4A8E1-E7B1-4193-B71A-42AA750BF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B6E55A7-0BBA-47A5-BBC5-015D71000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A57E0D2-87FA-4AC1-84B7-E6BBB128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157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F309A5-4E7F-4696-8EFB-83A54B1C6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4BEF72C-D365-45BA-8C0A-61E23AFF5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C440AAA-2213-4A6A-8B79-D405B370B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40CB63C-06BD-4185-96BF-984F781BA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9475869-8F88-44DB-80B6-8B347931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443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806FD9DD-9626-41DD-8175-B5AFA9990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5044D4C-846D-400B-AA54-A0D07342D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47A60A7-AEE8-4329-91D2-8A2E8D333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5CE56EE-DC6B-4C1F-B876-C48CFBD98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0566F47-A9B3-43B4-87FB-A29DE469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835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2D4D5D-1995-4A6C-A219-3EED99ED5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B296DD-DA04-42F6-8460-1349CFD3C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9C8753F-5448-4D37-989A-3C0BA1D81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BF8367E-B92E-41BB-8AA9-CD2BA58BE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5B903E3-94A3-4FD2-AF90-9D9544E2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55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6EDF42-6424-4B3E-9C8F-9F41CF1F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28B7FB8-4F77-4744-BA98-7C2E833A2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C23D584-273B-4446-B1F6-B6641803B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79D868D-7621-4A56-98F8-B8080D408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E07980A-2831-42C7-BE53-1FD3E2784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888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086114-483B-48C2-B8EC-565869A6B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9EC42E0-BA22-443C-8363-4D8633D22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0F3618B-36C0-49FC-9FCD-8D5970672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DF9F932-5A7F-487E-A8F1-0E7DB9000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60503CD-7ED8-483B-9054-185F5E72B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7D04D47-1864-4680-A3C9-A5083DDA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586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F67ABF-F520-463C-92F6-18AB9AE74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7C553C4-D295-4EE2-8A8C-3655C0469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98449D1-ABD6-4BDB-B9D8-9A27E5C45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AED7AFA2-7E2D-49F8-9DD6-C09D702A8B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B2E8A191-AEA4-408B-A72E-4ED36FE30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D3F46830-75D9-42C5-8AEE-FF31A7F57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EEFEA45-1789-4708-860D-C0BAAE146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F8566D4-21E7-4BDC-84BC-ACC5188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44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71D188-8DB0-4CE3-94EA-4FAA34C11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352C2D6C-30C8-4703-9229-C6F975AB9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16F0806-92C4-43CD-8463-A977C2652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76C38F4-D154-42D9-9979-64EEF1D37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74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0792D2AA-27A3-47A6-AFB9-AEB82BA0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EF6AD17-B58E-425E-ABE6-19730AAF7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B27E1068-9456-4253-A301-57065CF2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111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61E588-C567-4863-BDCF-B07BB6612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E61C3E5-DA86-45DE-A6C8-DA92B5553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538D57D-5FAC-45CC-92F7-1ACD6E500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FAFD087-5AAD-4873-883A-F7475E334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B8F372D-01F1-4E5F-9242-789F7D77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239E77B-BA75-42B5-A5E2-0E4B5041B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610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84BA21-79D6-4260-9AA9-F424310E0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2D74F27-01F9-4030-90D5-C5EECBE0E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73DDD76-AEF5-4BF2-8566-D67976105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713DC51-047E-4219-83C2-9632EDE03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5B95281-3725-40E1-9792-F7BE7655A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965286F-311B-4BCE-8A9B-F75B867A3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018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04786E0E-2B9C-411E-B83C-19F81DE5F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C66DE60-06ED-4311-9C46-4402FD466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27162FA-70F0-4357-AEDD-48AABB6E6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4538B-B64E-432D-B4C3-4CEF1F6BE8B1}" type="datetimeFigureOut">
              <a:rPr lang="hr-HR" smtClean="0"/>
              <a:t>5.3.2026.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97A599A-05F3-4D34-81AA-60DC0C5B0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3F12ED5-D984-4C0A-A16E-6D6C324F1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1BE2-0261-4BAB-98C0-16833F0717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0683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ldObrLpg2o&amp;list=WL&amp;index=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hr.wikipedia.org/wiki/Skija%C5%A1ki_skokov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VsSOTfCW4uY&amp;list=WL&amp;index=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3" descr="skijaški skokovi Archives - Sportklub">
            <a:extLst>
              <a:ext uri="{FF2B5EF4-FFF2-40B4-BE49-F238E27FC236}">
                <a16:creationId xmlns:a16="http://schemas.microsoft.com/office/drawing/2014/main" id="{9E7543BF-43F2-C673-9396-9BDDA3CDD68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b="14122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E6B3B69-EBB3-4292-8462-D8DE784DB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hr-HR" b="1">
                <a:solidFill>
                  <a:srgbClr val="FFFFFF"/>
                </a:solidFill>
              </a:rPr>
              <a:t>Skijaški skokovi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085F42A-73F4-4BFB-812B-5411A595F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hr-HR" sz="1700">
                <a:solidFill>
                  <a:srgbClr val="FFFFFF"/>
                </a:solidFill>
              </a:rPr>
              <a:t>Autori: Danijel Rubil, Andrej Stičinski, Luka Babić 2.g</a:t>
            </a:r>
          </a:p>
          <a:p>
            <a:r>
              <a:rPr lang="hr-HR" sz="1700">
                <a:solidFill>
                  <a:srgbClr val="FFFFFF"/>
                </a:solidFill>
              </a:rPr>
              <a:t>Mentor: Iva Prcela</a:t>
            </a:r>
          </a:p>
          <a:p>
            <a:r>
              <a:rPr lang="hr-HR" sz="1700">
                <a:solidFill>
                  <a:srgbClr val="FFFFFF"/>
                </a:solidFill>
              </a:rPr>
              <a:t>Gimnazija Matija Mesić Slavonski Brod</a:t>
            </a:r>
          </a:p>
        </p:txBody>
      </p:sp>
    </p:spTree>
    <p:extLst>
      <p:ext uri="{BB962C8B-B14F-4D97-AF65-F5344CB8AC3E}">
        <p14:creationId xmlns:p14="http://schemas.microsoft.com/office/powerpoint/2010/main" val="33837691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DFF9ED-5800-4AED-B794-9537C8157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ZAKLJUČAK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ACE3EB5-1030-4EF5-B29B-0FDB46B6C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/>
              <a:t>Timovi i skakači moraju poznavati više od samih osnova fizike i njene zakone kako bi bili što uspješniji</a:t>
            </a:r>
          </a:p>
          <a:p>
            <a:r>
              <a:rPr lang="hr-HR" dirty="0"/>
              <a:t>Na skijaške skokove utječu razne fizikalne veličine</a:t>
            </a:r>
          </a:p>
          <a:p>
            <a:r>
              <a:rPr lang="hr-HR" dirty="0">
                <a:ea typeface="+mn-lt"/>
                <a:cs typeface="+mn-lt"/>
                <a:hlinkClick r:id="rId2"/>
              </a:rPr>
              <a:t>https://www.youtube.com/watch?v=9ldObrLpg2o&amp;list=WL&amp;index=1</a:t>
            </a:r>
            <a:endParaRPr lang="hr-HR" b="1" dirty="0">
              <a:ea typeface="+mn-lt"/>
              <a:cs typeface="+mn-lt"/>
            </a:endParaRPr>
          </a:p>
          <a:p>
            <a:endParaRPr lang="hr-HR" dirty="0">
              <a:ea typeface="+mn-lt"/>
              <a:cs typeface="+mn-lt"/>
            </a:endParaRPr>
          </a:p>
          <a:p>
            <a:endParaRPr lang="hr-HR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43654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D3BAC7-E7F3-4873-AD0A-E0E824D97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Literatura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FC9F14-F608-437A-845A-637548794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Prezentacije naše mentorice</a:t>
            </a:r>
          </a:p>
          <a:p>
            <a:r>
              <a:rPr lang="hr-HR" dirty="0"/>
              <a:t>Naše stečeno znanje do sada </a:t>
            </a:r>
          </a:p>
          <a:p>
            <a:r>
              <a:rPr lang="hr-HR" dirty="0">
                <a:hlinkClick r:id="rId2"/>
              </a:rPr>
              <a:t>https://hr.wikipedia.org/wiki/Skija%C5%A1ki_skokovi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418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C66D4C6-F99C-0089-4C07-03F5E47C266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092" t="31820" r="-7" b="-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FE1DE02-2123-4CFA-9CD9-C61CE3A4E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b="1" dirty="0"/>
              <a:t>Uvod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EF807704-923D-6998-107A-0257DFD47D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5146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28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17C9D6B-C29E-41E0-BA83-53FC4F00E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hr-HR" sz="4800" b="1"/>
              <a:t>ŠTO SU SKIJAŠKI SKOKOVI?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6AE020-7864-4455-9C50-2BBE148F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hr-HR" sz="2000"/>
              <a:t>Skijaški skokovi su zimski sport u kojem se natjecatelji spuštaju niz kosinu u cilju što većeg odskoka sa rampe i što stabilnijeg slijetanja</a:t>
            </a:r>
          </a:p>
          <a:p>
            <a:r>
              <a:rPr lang="hr-HR" sz="2000"/>
              <a:t>Od 1924.godine</a:t>
            </a:r>
          </a:p>
          <a:p>
            <a:r>
              <a:rPr lang="hr-HR" sz="2000"/>
              <a:t>Ekipno natjecanje uvedeno je 1988.godine </a:t>
            </a:r>
          </a:p>
          <a:p>
            <a:endParaRPr lang="hr-HR" sz="2000"/>
          </a:p>
          <a:p>
            <a:endParaRPr lang="hr-HR" sz="2000"/>
          </a:p>
          <a:p>
            <a:endParaRPr lang="hr-HR" sz="2000"/>
          </a:p>
        </p:txBody>
      </p:sp>
      <p:pic>
        <p:nvPicPr>
          <p:cNvPr id="4" name="Slika 3" descr="SKIJAŠKI SKOKOVI - najnovije objave | 24sata">
            <a:extLst>
              <a:ext uri="{FF2B5EF4-FFF2-40B4-BE49-F238E27FC236}">
                <a16:creationId xmlns:a16="http://schemas.microsoft.com/office/drawing/2014/main" id="{066BDEBA-6BDC-BA7B-A254-428DEA71A0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2809170"/>
            <a:ext cx="5150277" cy="306441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5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A7749D1-1BAE-449B-8D68-5A2A5D8E8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hr-HR" sz="3600" b="1"/>
              <a:t>Energija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B4E57B-C9DC-4284-B739-34344884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209587"/>
            <a:ext cx="4282984" cy="42945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z="1800"/>
              <a:t>Natjecatelj na startu ima gravitacijsku potencijalnu energij</a:t>
            </a:r>
            <a:endParaRPr lang="hr-HR" sz="18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hr-HR" sz="1800"/>
              <a:t>Egp​=m⋅g⋅h</a:t>
            </a:r>
            <a:endParaRPr lang="hr-HR" sz="1800">
              <a:ea typeface="Calibri"/>
              <a:cs typeface="Calibri"/>
            </a:endParaRPr>
          </a:p>
          <a:p>
            <a:r>
              <a:rPr lang="hr-HR" sz="1800"/>
              <a:t>Tijekom spuštanja niz kosinu Egp se pretvara u Ek</a:t>
            </a:r>
            <a:endParaRPr lang="hr-HR" sz="1800">
              <a:ea typeface="Calibri"/>
              <a:cs typeface="Calibri"/>
            </a:endParaRPr>
          </a:p>
          <a:p>
            <a:r>
              <a:rPr lang="hr-HR" sz="1800"/>
              <a:t>Ek=Egp-Egubitka (ZOE)</a:t>
            </a:r>
            <a:endParaRPr lang="hr-HR" sz="1800">
              <a:ea typeface="Calibri"/>
              <a:cs typeface="Calibri"/>
            </a:endParaRPr>
          </a:p>
          <a:p>
            <a:r>
              <a:rPr lang="hr-HR" sz="1800"/>
              <a:t>Gubitci energije se događaju zbog utjecaja otpora zraka i minimalnog trenja </a:t>
            </a:r>
            <a:endParaRPr lang="hr-HR" sz="1800">
              <a:ea typeface="Calibri"/>
              <a:cs typeface="Calibri"/>
            </a:endParaRPr>
          </a:p>
          <a:p>
            <a:r>
              <a:rPr lang="hr-HR" sz="1800"/>
              <a:t>Dio Ek se nakon odskoka pretvara nazad u Egp </a:t>
            </a:r>
          </a:p>
          <a:p>
            <a:r>
              <a:rPr lang="hr-HR" sz="1800" dirty="0">
                <a:ea typeface="+mn-lt"/>
                <a:cs typeface="+mn-lt"/>
                <a:hlinkClick r:id="rId2"/>
              </a:rPr>
              <a:t>https://www.youtube.com/watch?v=VsSOTfCW4uY&amp;list=WL&amp;index=2</a:t>
            </a:r>
            <a:endParaRPr lang="hr-HR" sz="1800" dirty="0">
              <a:ea typeface="Calibri"/>
              <a:cs typeface="Calibri"/>
            </a:endParaRPr>
          </a:p>
          <a:p>
            <a:endParaRPr lang="hr-HR" sz="1800" dirty="0">
              <a:ea typeface="+mn-lt"/>
              <a:cs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3" descr="❄Ski Jump Problem❄ (using Energy and Projectile Motion)">
            <a:extLst>
              <a:ext uri="{FF2B5EF4-FFF2-40B4-BE49-F238E27FC236}">
                <a16:creationId xmlns:a16="http://schemas.microsoft.com/office/drawing/2014/main" id="{E97D7C2A-32BA-F69A-3C41-8502A722FB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414" y="1434496"/>
            <a:ext cx="6184071" cy="346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15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F1CA80-40B7-4546-B198-1F973B462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Akceleracija</a:t>
            </a:r>
            <a:r>
              <a:rPr lang="hr-HR" dirty="0"/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764145F5-D59D-4C21-9A5A-EED49B6BED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7340" y="1608310"/>
                <a:ext cx="10515600" cy="4351338"/>
              </a:xfrm>
            </p:spPr>
            <p:txBody>
              <a:bodyPr/>
              <a:lstStyle/>
              <a:p>
                <a:r>
                  <a:rPr lang="hr-HR" dirty="0"/>
                  <a:t>Tijekom spuštanja natjecateljeva akceleracija raste</a:t>
                </a:r>
              </a:p>
              <a:p>
                <a:pPr algn="ctr"/>
                <a:r>
                  <a:rPr lang="hr-HR" dirty="0"/>
                  <a:t>a</a:t>
                </a: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hr-HR" b="0" dirty="0"/>
              </a:p>
              <a:p>
                <a:r>
                  <a:rPr lang="hr-HR" dirty="0"/>
                  <a:t>Prosječna brzina pri zaletu je 90-105 km/h</a:t>
                </a:r>
              </a:p>
              <a:p>
                <a:r>
                  <a:rPr lang="hr-HR" dirty="0"/>
                  <a:t>Prosječna akceleracija je 3-4 m/s²</a:t>
                </a:r>
              </a:p>
              <a:p>
                <a:r>
                  <a:rPr lang="hr-HR" dirty="0"/>
                  <a:t>Na dnu kosine ubrzanje završava </a:t>
                </a:r>
              </a:p>
              <a:p>
                <a:r>
                  <a:rPr lang="hr-HR" dirty="0"/>
                  <a:t>Pri doskoku tijelo počinje usporavati</a:t>
                </a:r>
              </a:p>
              <a:p>
                <a:endParaRPr lang="hr-HR" dirty="0"/>
              </a:p>
            </p:txBody>
          </p:sp>
        </mc:Choice>
        <mc:Fallback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764145F5-D59D-4C21-9A5A-EED49B6BED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7340" y="1608310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>
            <a:extLst>
              <a:ext uri="{FF2B5EF4-FFF2-40B4-BE49-F238E27FC236}">
                <a16:creationId xmlns:a16="http://schemas.microsoft.com/office/drawing/2014/main" id="{5068255D-ABB7-459D-BC0B-85FE8585F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89301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Slika 4" descr="Different phases of ski jumping [11-12]. | Download Scientific Diagram">
            <a:extLst>
              <a:ext uri="{FF2B5EF4-FFF2-40B4-BE49-F238E27FC236}">
                <a16:creationId xmlns:a16="http://schemas.microsoft.com/office/drawing/2014/main" id="{A1934CE0-EBE0-DAD6-306D-57B686E09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009" y="2693301"/>
            <a:ext cx="4752632" cy="2679615"/>
          </a:xfrm>
          <a:prstGeom prst="rect">
            <a:avLst/>
          </a:prstGeom>
        </p:spPr>
      </p:pic>
      <p:pic>
        <p:nvPicPr>
          <p:cNvPr id="6" name="Slika 5" descr="In ski jumping, a skier (of mass m) slides down the | Chegg.com">
            <a:extLst>
              <a:ext uri="{FF2B5EF4-FFF2-40B4-BE49-F238E27FC236}">
                <a16:creationId xmlns:a16="http://schemas.microsoft.com/office/drawing/2014/main" id="{E9883B1D-300B-0C0C-3A83-B49CED2966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7427" y="737056"/>
            <a:ext cx="4013199" cy="195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0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41E4BC0-24A7-411F-9AE6-5E380B0AF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hr-HR" sz="4000" b="1">
                <a:solidFill>
                  <a:srgbClr val="FFFFFF"/>
                </a:solidFill>
              </a:rPr>
              <a:t>Impuls sile 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341C81D7-5FCA-B746-9E2B-AC85E8FA8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895252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3106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73EEECE-B1E0-464A-98E5-B03DA8F3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hr-HR" sz="4000" b="1"/>
              <a:t>Horizontalni hitac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EDE30A18-468B-492F-BAC1-D05C0A4471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0719" y="2330505"/>
                <a:ext cx="4559425" cy="3979585"/>
              </a:xfrm>
            </p:spPr>
            <p:txBody>
              <a:bodyPr anchor="ctr">
                <a:normAutofit/>
              </a:bodyPr>
              <a:lstStyle/>
              <a:p>
                <a:r>
                  <a:rPr lang="hr-HR" sz="2000"/>
                  <a:t>kretanje skakača nakon odraza možemo gledati kao horizontalni hitac (pojednostavljen model bez otpora zraka)</a:t>
                </a:r>
              </a:p>
              <a:p>
                <a14:m>
                  <m:oMath xmlns:m="http://schemas.openxmlformats.org/officeDocument/2006/math">
                    <m:r>
                      <a:rPr lang="hr-HR" sz="2000" b="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hr-HR" sz="20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hr-HR" sz="2000" b="0" i="1">
                        <a:latin typeface="Cambria Math" panose="02040503050406030204" pitchFamily="18" charset="0"/>
                      </a:rPr>
                      <m:t>𝑐𝑜𝑛𝑠𝑡</m:t>
                    </m:r>
                    <m:r>
                      <a:rPr lang="hr-HR" sz="2000" b="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hr-HR" sz="2000"/>
                  <a:t>(u horizontalnom kretanju)</a:t>
                </a:r>
              </a:p>
              <a:p>
                <a:r>
                  <a:rPr lang="hr-HR" sz="2000"/>
                  <a:t>Početna vertikalna brzina je 0</a:t>
                </a:r>
              </a:p>
              <a:p>
                <a:r>
                  <a:rPr lang="hr-HR" sz="2000"/>
                  <a:t>𝑠=𝑣𝑡</a:t>
                </a:r>
              </a:p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hr-HR" sz="20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000" b="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hr-HR" sz="2000" b="0" i="1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hr-HR" sz="20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hr-HR" sz="2000" b="0" i="1">
                        <a:latin typeface="Cambria Math" panose="02040503050406030204" pitchFamily="18" charset="0"/>
                      </a:rPr>
                      <m:t>𝑔𝑡</m:t>
                    </m:r>
                  </m:oMath>
                </a14:m>
                <a:endParaRPr lang="hr-HR" sz="2000" b="0"/>
              </a:p>
              <a:p>
                <a:pPr/>
                <a14:m>
                  <m:oMath xmlns:m="http://schemas.openxmlformats.org/officeDocument/2006/math">
                    <m:r>
                      <a:rPr lang="hr-HR" sz="2000" b="0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hr-HR" sz="2000" b="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2000" b="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0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sz="2000" b="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sz="2000" b="0" i="1">
                        <a:latin typeface="Cambria Math" panose="02040503050406030204" pitchFamily="18" charset="0"/>
                      </a:rPr>
                      <m:t>𝑔</m:t>
                    </m:r>
                    <m:sSup>
                      <m:sSupPr>
                        <m:ctrlPr>
                          <a:rPr lang="hr-HR" sz="2000" b="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sz="2000" b="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hr-HR" sz="2000" b="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hr-HR" sz="2000"/>
              </a:p>
            </p:txBody>
          </p:sp>
        </mc:Choice>
        <mc:Fallback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EDE30A18-468B-492F-BAC1-D05C0A4471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0719" y="2330505"/>
                <a:ext cx="4559425" cy="3979585"/>
              </a:xfrm>
              <a:blipFill>
                <a:blip r:embed="rId2"/>
                <a:stretch>
                  <a:fillRect l="-1203" r="-133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1F61BFC-22A9-4091-A423-43C65430F37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574" r="11057"/>
          <a:stretch>
            <a:fillRect/>
          </a:stretch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788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4672EE0-9610-445F-AE8D-C88F621E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69925"/>
            <a:ext cx="4800600" cy="1325563"/>
          </a:xfrm>
        </p:spPr>
        <p:txBody>
          <a:bodyPr anchor="b">
            <a:normAutofit/>
          </a:bodyPr>
          <a:lstStyle/>
          <a:p>
            <a:r>
              <a:rPr lang="hr-HR" b="1">
                <a:solidFill>
                  <a:schemeClr val="bg1"/>
                </a:solidFill>
              </a:rPr>
              <a:t>Sila trenja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2026340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AC2CFE8D-D6F0-4768-B397-88A7B1E8D8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95400" y="2288833"/>
                <a:ext cx="4800600" cy="3711571"/>
              </a:xfrm>
            </p:spPr>
            <p:txBody>
              <a:bodyPr>
                <a:normAutofit/>
              </a:bodyPr>
              <a:lstStyle/>
              <a:p>
                <a:r>
                  <a:rPr lang="hr-HR" sz="2000">
                    <a:solidFill>
                      <a:schemeClr val="bg1"/>
                    </a:solidFill>
                  </a:rPr>
                  <a:t>Djeluje tijekom dodira skakača sa podlogom</a:t>
                </a:r>
              </a:p>
              <a:p>
                <a:pPr/>
                <a14:m>
                  <m:oMath xmlns:m="http://schemas.openxmlformats.org/officeDocument/2006/math">
                    <m:sSub>
                      <m:sSubPr>
                        <m:ctrlPr>
                          <a:rPr lang="hr-HR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000" b="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hr-HR" sz="2000" b="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𝑡𝑟</m:t>
                        </m:r>
                      </m:sub>
                    </m:sSub>
                    <m:r>
                      <a:rPr lang="hr-HR" sz="2000" b="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l-GR" sz="2000">
                        <a:solidFill>
                          <a:schemeClr val="bg1"/>
                        </a:solidFill>
                      </a:rPr>
                      <m:t>μ</m:t>
                    </m:r>
                    <m:r>
                      <m:rPr>
                        <m:nor/>
                      </m:rPr>
                      <a:rPr lang="hr-HR" sz="2000" b="0" i="0">
                        <a:solidFill>
                          <a:schemeClr val="bg1"/>
                        </a:solidFill>
                      </a:rPr>
                      <m:t>mg</m:t>
                    </m:r>
                  </m:oMath>
                </a14:m>
                <a:endParaRPr lang="hr-HR" sz="2000">
                  <a:solidFill>
                    <a:schemeClr val="bg1"/>
                  </a:solidFill>
                </a:endParaRPr>
              </a:p>
              <a:p>
                <a:r>
                  <a:rPr lang="hr-HR" sz="2000">
                    <a:solidFill>
                      <a:schemeClr val="bg1"/>
                    </a:solidFill>
                  </a:rPr>
                  <a:t>Djeluje suprotno od smjera kretanja skijaša (usporava ga)</a:t>
                </a:r>
              </a:p>
              <a:p>
                <a:r>
                  <a:rPr lang="hr-HR" sz="2000">
                    <a:solidFill>
                      <a:schemeClr val="bg1"/>
                    </a:solidFill>
                  </a:rPr>
                  <a:t>Zbog male vrijednosti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sz="2000">
                        <a:solidFill>
                          <a:schemeClr val="bg1"/>
                        </a:solidFill>
                      </a:rPr>
                      <m:t>μ</m:t>
                    </m:r>
                  </m:oMath>
                </a14:m>
                <a:r>
                  <a:rPr lang="hr-HR" sz="2000">
                    <a:solidFill>
                      <a:schemeClr val="bg1"/>
                    </a:solidFill>
                  </a:rPr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000" b="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hr-HR" sz="2000" b="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𝑡𝑟</m:t>
                        </m:r>
                      </m:sub>
                    </m:sSub>
                  </m:oMath>
                </a14:m>
                <a:r>
                  <a:rPr lang="hr-HR" sz="2000">
                    <a:solidFill>
                      <a:schemeClr val="bg1"/>
                    </a:solidFill>
                  </a:rPr>
                  <a:t> je mala</a:t>
                </a:r>
              </a:p>
              <a:p>
                <a:endParaRPr lang="hr-HR" sz="200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Rezervirano mjesto sadržaja 2">
                <a:extLst>
                  <a:ext uri="{FF2B5EF4-FFF2-40B4-BE49-F238E27FC236}">
                    <a16:creationId xmlns:a16="http://schemas.microsoft.com/office/drawing/2014/main" id="{AC2CFE8D-D6F0-4768-B397-88A7B1E8D8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95400" y="2288833"/>
                <a:ext cx="4800600" cy="3711571"/>
              </a:xfrm>
              <a:blipFill>
                <a:blip r:embed="rId2"/>
                <a:stretch>
                  <a:fillRect l="-1144" t="-164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 descr="Ski Racing: Where Champions are Made on the Course and in the Lab |  Biomechanics in the Wild">
            <a:extLst>
              <a:ext uri="{FF2B5EF4-FFF2-40B4-BE49-F238E27FC236}">
                <a16:creationId xmlns:a16="http://schemas.microsoft.com/office/drawing/2014/main" id="{EC1AC3F3-ED1D-A35A-15BA-14B042D90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4825" y="369913"/>
            <a:ext cx="2749375" cy="278453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87417AF-190E-4D6E-AFA6-7D3E84B0B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1603" y="182859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physics of skiing">
            <a:extLst>
              <a:ext uri="{FF2B5EF4-FFF2-40B4-BE49-F238E27FC236}">
                <a16:creationId xmlns:a16="http://schemas.microsoft.com/office/drawing/2014/main" id="{9992961A-B2FE-3C06-8905-4D1E9CEAE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8661" y="4020904"/>
            <a:ext cx="3588640" cy="220325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0B30ED8-273E-4C07-8568-2FE5CC5C4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5071" y="3543213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75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6B76051-A3A4-4AEF-AC0E-EA3358DC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hr-HR" b="1" dirty="0"/>
              <a:t>Aerodinamika i inercija 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8CCF74A-C4B5-4DE1-AC31-0A85C36D9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hr-HR" sz="2400"/>
              <a:t>Tijekom spusta skakači se skupljaju kako bi smanjili otpor zraka</a:t>
            </a:r>
          </a:p>
          <a:p>
            <a:r>
              <a:rPr lang="hr-HR" sz="2400"/>
              <a:t>Tijekom leta skakači se postave u položaj u kojem pokušavaju održati horizontalnu brzinu i smanjiti vertikalnu brzinu</a:t>
            </a:r>
          </a:p>
          <a:p>
            <a:r>
              <a:rPr lang="hr-HR" sz="2400" b="0" i="0" u="none" strike="noStrike">
                <a:effectLst/>
                <a:latin typeface="Calibri" panose="020F0502020204030204" pitchFamily="34" charset="0"/>
              </a:rPr>
              <a:t>zbog tromosti (inercije), skakačevo tijelo teži nastaviti gibanje prema naprijed stalnom brzinom (Prvi Newtonov zakon)</a:t>
            </a:r>
            <a:endParaRPr lang="hr-HR" sz="2400"/>
          </a:p>
          <a:p>
            <a:pPr marL="0" indent="0">
              <a:buNone/>
            </a:pPr>
            <a:r>
              <a:rPr lang="hr-HR" sz="2400"/>
              <a:t>  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lika 3" descr="Flow over a ski jumper in flight: Prediction of the aerodynamic force and  flight posture with higher lift-to-drag ratio - ScienceDirect">
            <a:extLst>
              <a:ext uri="{FF2B5EF4-FFF2-40B4-BE49-F238E27FC236}">
                <a16:creationId xmlns:a16="http://schemas.microsoft.com/office/drawing/2014/main" id="{DD3E8807-6F6A-8613-0E26-39F74F448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5292" y="1617304"/>
            <a:ext cx="4488132" cy="291762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145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359</Words>
  <Application>Microsoft Office PowerPoint</Application>
  <PresentationFormat>Široki zaslon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2" baseType="lpstr">
      <vt:lpstr>Tema sustava Office</vt:lpstr>
      <vt:lpstr>Skijaški skokovi</vt:lpstr>
      <vt:lpstr>Uvod</vt:lpstr>
      <vt:lpstr>ŠTO SU SKIJAŠKI SKOKOVI?</vt:lpstr>
      <vt:lpstr>Energija </vt:lpstr>
      <vt:lpstr>Akceleracija </vt:lpstr>
      <vt:lpstr>Impuls sile </vt:lpstr>
      <vt:lpstr>Horizontalni hitac</vt:lpstr>
      <vt:lpstr>Sila trenja</vt:lpstr>
      <vt:lpstr>Aerodinamika i inercija </vt:lpstr>
      <vt:lpstr>ZAKLJUČAK</vt:lpstr>
      <vt:lpstr>Literatura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Skijaški skokovi</dc:title>
  <dc:creator>Luka Babić</dc:creator>
  <cp:lastModifiedBy>Luka Babić</cp:lastModifiedBy>
  <cp:revision>58</cp:revision>
  <dcterms:created xsi:type="dcterms:W3CDTF">2026-03-04T14:45:14Z</dcterms:created>
  <dcterms:modified xsi:type="dcterms:W3CDTF">2026-03-05T20:33:16Z</dcterms:modified>
</cp:coreProperties>
</file>