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8" r:id="rId4"/>
    <p:sldId id="257" r:id="rId5"/>
    <p:sldId id="264" r:id="rId6"/>
    <p:sldId id="265" r:id="rId7"/>
    <p:sldId id="259" r:id="rId8"/>
    <p:sldId id="261" r:id="rId9"/>
    <p:sldId id="258" r:id="rId10"/>
    <p:sldId id="263" r:id="rId11"/>
    <p:sldId id="260" r:id="rId12"/>
    <p:sldId id="272" r:id="rId13"/>
    <p:sldId id="273" r:id="rId14"/>
    <p:sldId id="267" r:id="rId15"/>
    <p:sldId id="266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118AD1-8AFA-23E3-D551-88EB4031B49A}" v="762" dt="2026-03-09T20:36:07.046"/>
    <p1510:client id="{4D783A07-4956-4E5B-0A69-4509878E5B17}" v="19" dt="2026-03-09T10:04:37.861"/>
    <p1510:client id="{58C5D525-9951-D124-7DDD-FF1C50D1E695}" v="6" dt="2026-03-09T10:05:38.738"/>
    <p1510:client id="{BFE227E2-5468-7BAA-919E-E06069D8B585}" v="27" dt="2026-03-09T20:43:21.713"/>
    <p1510:client id="{F88CE77F-A6F9-1931-40F8-F3BAE5FA954B}" v="47" dt="2026-03-09T20:51:02.216"/>
    <p1510:client id="{FDAA6F1B-6B1F-389F-2861-208604758257}" v="67" dt="2026-03-09T10:27:45.0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st korisnik" userId="S::urn:spo:tenantanon#9b5af216-c634-4b80-ab02-0c9a3d029091::" providerId="AD" clId="Web-{F88CE77F-A6F9-1931-40F8-F3BAE5FA954B}"/>
    <pc:docChg chg="modSld">
      <pc:chgData name="Gost korisnik" userId="S::urn:spo:tenantanon#9b5af216-c634-4b80-ab02-0c9a3d029091::" providerId="AD" clId="Web-{F88CE77F-A6F9-1931-40F8-F3BAE5FA954B}" dt="2026-03-09T20:51:02.216" v="50"/>
      <pc:docMkLst>
        <pc:docMk/>
      </pc:docMkLst>
      <pc:sldChg chg="addSp delSp modSp">
        <pc:chgData name="Gost korisnik" userId="S::urn:spo:tenantanon#9b5af216-c634-4b80-ab02-0c9a3d029091::" providerId="AD" clId="Web-{F88CE77F-A6F9-1931-40F8-F3BAE5FA954B}" dt="2026-03-09T20:51:02.216" v="50"/>
        <pc:sldMkLst>
          <pc:docMk/>
          <pc:sldMk cId="3683932341" sldId="273"/>
        </pc:sldMkLst>
        <pc:spChg chg="mod">
          <ac:chgData name="Gost korisnik" userId="S::urn:spo:tenantanon#9b5af216-c634-4b80-ab02-0c9a3d029091::" providerId="AD" clId="Web-{F88CE77F-A6F9-1931-40F8-F3BAE5FA954B}" dt="2026-03-09T20:49:13.964" v="21" actId="1076"/>
          <ac:spMkLst>
            <pc:docMk/>
            <pc:sldMk cId="3683932341" sldId="273"/>
            <ac:spMk id="2" creationId="{4CAE9829-62CF-0651-4F09-797572EFD1B4}"/>
          </ac:spMkLst>
        </pc:spChg>
        <pc:spChg chg="mod">
          <ac:chgData name="Gost korisnik" userId="S::urn:spo:tenantanon#9b5af216-c634-4b80-ab02-0c9a3d029091::" providerId="AD" clId="Web-{F88CE77F-A6F9-1931-40F8-F3BAE5FA954B}" dt="2026-03-09T20:46:33.944" v="7" actId="20577"/>
          <ac:spMkLst>
            <pc:docMk/>
            <pc:sldMk cId="3683932341" sldId="273"/>
            <ac:spMk id="3" creationId="{23E8C40D-3C63-E7CA-E7E8-EC05A8838F3D}"/>
          </ac:spMkLst>
        </pc:spChg>
        <pc:spChg chg="del mod">
          <ac:chgData name="Gost korisnik" userId="S::urn:spo:tenantanon#9b5af216-c634-4b80-ab02-0c9a3d029091::" providerId="AD" clId="Web-{F88CE77F-A6F9-1931-40F8-F3BAE5FA954B}" dt="2026-03-09T20:48:27.729" v="8"/>
          <ac:spMkLst>
            <pc:docMk/>
            <pc:sldMk cId="3683932341" sldId="273"/>
            <ac:spMk id="4" creationId="{5A6DA3E9-7FC0-8DF4-888B-B67E7CFD8508}"/>
          </ac:spMkLst>
        </pc:spChg>
        <pc:spChg chg="add mod">
          <ac:chgData name="Gost korisnik" userId="S::urn:spo:tenantanon#9b5af216-c634-4b80-ab02-0c9a3d029091::" providerId="AD" clId="Web-{F88CE77F-A6F9-1931-40F8-F3BAE5FA954B}" dt="2026-03-09T20:50:36.497" v="43"/>
          <ac:spMkLst>
            <pc:docMk/>
            <pc:sldMk cId="3683932341" sldId="273"/>
            <ac:spMk id="7" creationId="{07970E3E-B88F-3AD3-3EF0-D1B1AAA70EC1}"/>
          </ac:spMkLst>
        </pc:spChg>
        <pc:spChg chg="add mod">
          <ac:chgData name="Gost korisnik" userId="S::urn:spo:tenantanon#9b5af216-c634-4b80-ab02-0c9a3d029091::" providerId="AD" clId="Web-{F88CE77F-A6F9-1931-40F8-F3BAE5FA954B}" dt="2026-03-09T20:50:46.716" v="46" actId="1076"/>
          <ac:spMkLst>
            <pc:docMk/>
            <pc:sldMk cId="3683932341" sldId="273"/>
            <ac:spMk id="8" creationId="{2793822C-A1CD-B209-FE71-0AB8DFE9E2EF}"/>
          </ac:spMkLst>
        </pc:spChg>
        <pc:spChg chg="add mod">
          <ac:chgData name="Gost korisnik" userId="S::urn:spo:tenantanon#9b5af216-c634-4b80-ab02-0c9a3d029091::" providerId="AD" clId="Web-{F88CE77F-A6F9-1931-40F8-F3BAE5FA954B}" dt="2026-03-09T20:50:15.856" v="34" actId="1076"/>
          <ac:spMkLst>
            <pc:docMk/>
            <pc:sldMk cId="3683932341" sldId="273"/>
            <ac:spMk id="11" creationId="{194BFC93-9FBB-4127-E20C-30D91770F24F}"/>
          </ac:spMkLst>
        </pc:spChg>
        <pc:spChg chg="add mod">
          <ac:chgData name="Gost korisnik" userId="S::urn:spo:tenantanon#9b5af216-c634-4b80-ab02-0c9a3d029091::" providerId="AD" clId="Web-{F88CE77F-A6F9-1931-40F8-F3BAE5FA954B}" dt="2026-03-09T20:51:02.216" v="50"/>
          <ac:spMkLst>
            <pc:docMk/>
            <pc:sldMk cId="3683932341" sldId="273"/>
            <ac:spMk id="12" creationId="{C5F2BADB-7CE3-4EB0-222C-8FA2FFCC1FE2}"/>
          </ac:spMkLst>
        </pc:spChg>
        <pc:grpChg chg="add mod">
          <ac:chgData name="Gost korisnik" userId="S::urn:spo:tenantanon#9b5af216-c634-4b80-ab02-0c9a3d029091::" providerId="AD" clId="Web-{F88CE77F-A6F9-1931-40F8-F3BAE5FA954B}" dt="2026-03-09T20:50:43.216" v="45" actId="1076"/>
          <ac:grpSpMkLst>
            <pc:docMk/>
            <pc:sldMk cId="3683932341" sldId="273"/>
            <ac:grpSpMk id="9" creationId="{8BA5174A-4B0E-7A77-EC85-229B93129815}"/>
          </ac:grpSpMkLst>
        </pc:grpChg>
        <pc:picChg chg="add mod ord">
          <ac:chgData name="Gost korisnik" userId="S::urn:spo:tenantanon#9b5af216-c634-4b80-ab02-0c9a3d029091::" providerId="AD" clId="Web-{F88CE77F-A6F9-1931-40F8-F3BAE5FA954B}" dt="2026-03-09T20:48:37.510" v="13" actId="1076"/>
          <ac:picMkLst>
            <pc:docMk/>
            <pc:sldMk cId="3683932341" sldId="273"/>
            <ac:picMk id="5" creationId="{1FF6E31C-2AB5-E834-2ADD-A910DDAE8990}"/>
          </ac:picMkLst>
        </pc:picChg>
        <pc:picChg chg="add mod">
          <ac:chgData name="Gost korisnik" userId="S::urn:spo:tenantanon#9b5af216-c634-4b80-ab02-0c9a3d029091::" providerId="AD" clId="Web-{F88CE77F-A6F9-1931-40F8-F3BAE5FA954B}" dt="2026-03-09T20:48:53.135" v="15" actId="1076"/>
          <ac:picMkLst>
            <pc:docMk/>
            <pc:sldMk cId="3683932341" sldId="273"/>
            <ac:picMk id="6" creationId="{66015E2A-1813-490A-2ACF-AB27F09642BE}"/>
          </ac:picMkLst>
        </pc:picChg>
      </pc:sldChg>
    </pc:docChg>
  </pc:docChgLst>
  <pc:docChgLst>
    <pc:chgData name="Gost korisnik" userId="S::urn:spo:tenantanon#9b5af216-c634-4b80-ab02-0c9a3d029091::" providerId="AD" clId="Web-{BFE227E2-5468-7BAA-919E-E06069D8B585}"/>
    <pc:docChg chg="addSld modSld">
      <pc:chgData name="Gost korisnik" userId="S::urn:spo:tenantanon#9b5af216-c634-4b80-ab02-0c9a3d029091::" providerId="AD" clId="Web-{BFE227E2-5468-7BAA-919E-E06069D8B585}" dt="2026-03-09T20:43:21.713" v="26" actId="1076"/>
      <pc:docMkLst>
        <pc:docMk/>
      </pc:docMkLst>
      <pc:sldChg chg="modSp">
        <pc:chgData name="Gost korisnik" userId="S::urn:spo:tenantanon#9b5af216-c634-4b80-ab02-0c9a3d029091::" providerId="AD" clId="Web-{BFE227E2-5468-7BAA-919E-E06069D8B585}" dt="2026-03-09T20:43:21.713" v="26" actId="1076"/>
        <pc:sldMkLst>
          <pc:docMk/>
          <pc:sldMk cId="218957063" sldId="257"/>
        </pc:sldMkLst>
        <pc:spChg chg="mod">
          <ac:chgData name="Gost korisnik" userId="S::urn:spo:tenantanon#9b5af216-c634-4b80-ab02-0c9a3d029091::" providerId="AD" clId="Web-{BFE227E2-5468-7BAA-919E-E06069D8B585}" dt="2026-03-09T20:43:21.713" v="26" actId="1076"/>
          <ac:spMkLst>
            <pc:docMk/>
            <pc:sldMk cId="218957063" sldId="257"/>
            <ac:spMk id="2" creationId="{49928C9A-58B0-A043-4B65-2F336313D07F}"/>
          </ac:spMkLst>
        </pc:spChg>
      </pc:sldChg>
      <pc:sldChg chg="modSp">
        <pc:chgData name="Gost korisnik" userId="S::urn:spo:tenantanon#9b5af216-c634-4b80-ab02-0c9a3d029091::" providerId="AD" clId="Web-{BFE227E2-5468-7BAA-919E-E06069D8B585}" dt="2026-03-09T20:43:00.743" v="20" actId="20577"/>
        <pc:sldMkLst>
          <pc:docMk/>
          <pc:sldMk cId="1261085206" sldId="258"/>
        </pc:sldMkLst>
        <pc:spChg chg="mod">
          <ac:chgData name="Gost korisnik" userId="S::urn:spo:tenantanon#9b5af216-c634-4b80-ab02-0c9a3d029091::" providerId="AD" clId="Web-{BFE227E2-5468-7BAA-919E-E06069D8B585}" dt="2026-03-09T20:43:00.743" v="20" actId="20577"/>
          <ac:spMkLst>
            <pc:docMk/>
            <pc:sldMk cId="1261085206" sldId="258"/>
            <ac:spMk id="2" creationId="{97777255-502F-2A78-595E-5A0E9BF88CEB}"/>
          </ac:spMkLst>
        </pc:spChg>
      </pc:sldChg>
      <pc:sldChg chg="modSp">
        <pc:chgData name="Gost korisnik" userId="S::urn:spo:tenantanon#9b5af216-c634-4b80-ab02-0c9a3d029091::" providerId="AD" clId="Web-{BFE227E2-5468-7BAA-919E-E06069D8B585}" dt="2026-03-09T20:42:53.634" v="18" actId="20577"/>
        <pc:sldMkLst>
          <pc:docMk/>
          <pc:sldMk cId="3752161548" sldId="260"/>
        </pc:sldMkLst>
        <pc:spChg chg="mod">
          <ac:chgData name="Gost korisnik" userId="S::urn:spo:tenantanon#9b5af216-c634-4b80-ab02-0c9a3d029091::" providerId="AD" clId="Web-{BFE227E2-5468-7BAA-919E-E06069D8B585}" dt="2026-03-09T20:42:53.634" v="18" actId="20577"/>
          <ac:spMkLst>
            <pc:docMk/>
            <pc:sldMk cId="3752161548" sldId="260"/>
            <ac:spMk id="2" creationId="{2BB8097A-7D4F-D29F-0238-4A8381092A58}"/>
          </ac:spMkLst>
        </pc:spChg>
      </pc:sldChg>
      <pc:sldChg chg="modSp">
        <pc:chgData name="Gost korisnik" userId="S::urn:spo:tenantanon#9b5af216-c634-4b80-ab02-0c9a3d029091::" providerId="AD" clId="Web-{BFE227E2-5468-7BAA-919E-E06069D8B585}" dt="2026-03-09T20:42:57.931" v="19" actId="20577"/>
        <pc:sldMkLst>
          <pc:docMk/>
          <pc:sldMk cId="3758241465" sldId="263"/>
        </pc:sldMkLst>
        <pc:spChg chg="mod">
          <ac:chgData name="Gost korisnik" userId="S::urn:spo:tenantanon#9b5af216-c634-4b80-ab02-0c9a3d029091::" providerId="AD" clId="Web-{BFE227E2-5468-7BAA-919E-E06069D8B585}" dt="2026-03-09T20:42:57.931" v="19" actId="20577"/>
          <ac:spMkLst>
            <pc:docMk/>
            <pc:sldMk cId="3758241465" sldId="263"/>
            <ac:spMk id="2" creationId="{93D1445A-3828-155A-D7F8-95282F59AF0B}"/>
          </ac:spMkLst>
        </pc:spChg>
      </pc:sldChg>
      <pc:sldChg chg="modSp">
        <pc:chgData name="Gost korisnik" userId="S::urn:spo:tenantanon#9b5af216-c634-4b80-ab02-0c9a3d029091::" providerId="AD" clId="Web-{BFE227E2-5468-7BAA-919E-E06069D8B585}" dt="2026-03-09T20:40:59.441" v="3" actId="1076"/>
        <pc:sldMkLst>
          <pc:docMk/>
          <pc:sldMk cId="3725907090" sldId="270"/>
        </pc:sldMkLst>
        <pc:spChg chg="mod">
          <ac:chgData name="Gost korisnik" userId="S::urn:spo:tenantanon#9b5af216-c634-4b80-ab02-0c9a3d029091::" providerId="AD" clId="Web-{BFE227E2-5468-7BAA-919E-E06069D8B585}" dt="2026-03-09T20:40:59.441" v="3" actId="1076"/>
          <ac:spMkLst>
            <pc:docMk/>
            <pc:sldMk cId="3725907090" sldId="270"/>
            <ac:spMk id="5" creationId="{FF62D94A-6E51-D4A7-B454-28024321C4CA}"/>
          </ac:spMkLst>
        </pc:spChg>
      </pc:sldChg>
      <pc:sldChg chg="modSp new">
        <pc:chgData name="Gost korisnik" userId="S::urn:spo:tenantanon#9b5af216-c634-4b80-ab02-0c9a3d029091::" providerId="AD" clId="Web-{BFE227E2-5468-7BAA-919E-E06069D8B585}" dt="2026-03-09T20:42:48.087" v="17" actId="20577"/>
        <pc:sldMkLst>
          <pc:docMk/>
          <pc:sldMk cId="3683932341" sldId="273"/>
        </pc:sldMkLst>
        <pc:spChg chg="mod">
          <ac:chgData name="Gost korisnik" userId="S::urn:spo:tenantanon#9b5af216-c634-4b80-ab02-0c9a3d029091::" providerId="AD" clId="Web-{BFE227E2-5468-7BAA-919E-E06069D8B585}" dt="2026-03-09T20:42:48.087" v="17" actId="20577"/>
          <ac:spMkLst>
            <pc:docMk/>
            <pc:sldMk cId="3683932341" sldId="273"/>
            <ac:spMk id="2" creationId="{4CAE9829-62CF-0651-4F09-797572EFD1B4}"/>
          </ac:spMkLst>
        </pc:spChg>
      </pc:sldChg>
    </pc:docChg>
  </pc:docChgLst>
  <pc:docChgLst>
    <pc:chgData name="Gost korisnik" userId="S::urn:spo:tenantanon#9b5af216-c634-4b80-ab02-0c9a3d029091::" providerId="AD" clId="Web-{58C5D525-9951-D124-7DDD-FF1C50D1E695}"/>
    <pc:docChg chg="modSld">
      <pc:chgData name="Gost korisnik" userId="S::urn:spo:tenantanon#9b5af216-c634-4b80-ab02-0c9a3d029091::" providerId="AD" clId="Web-{58C5D525-9951-D124-7DDD-FF1C50D1E695}" dt="2026-03-09T10:05:45.816" v="4"/>
      <pc:docMkLst>
        <pc:docMk/>
      </pc:docMkLst>
      <pc:sldChg chg="addSp modSp mod setBg">
        <pc:chgData name="Gost korisnik" userId="S::urn:spo:tenantanon#9b5af216-c634-4b80-ab02-0c9a3d029091::" providerId="AD" clId="Web-{58C5D525-9951-D124-7DDD-FF1C50D1E695}" dt="2026-03-09T10:05:45.816" v="4"/>
        <pc:sldMkLst>
          <pc:docMk/>
          <pc:sldMk cId="1617936914" sldId="261"/>
        </pc:sldMkLst>
        <pc:spChg chg="mod">
          <ac:chgData name="Gost korisnik" userId="S::urn:spo:tenantanon#9b5af216-c634-4b80-ab02-0c9a3d029091::" providerId="AD" clId="Web-{58C5D525-9951-D124-7DDD-FF1C50D1E695}" dt="2026-03-09T10:05:45.816" v="4"/>
          <ac:spMkLst>
            <pc:docMk/>
            <pc:sldMk cId="1617936914" sldId="261"/>
            <ac:spMk id="2" creationId="{73858FBA-C4B0-C5DC-669B-3D49F86635B6}"/>
          </ac:spMkLst>
        </pc:spChg>
        <pc:spChg chg="mod">
          <ac:chgData name="Gost korisnik" userId="S::urn:spo:tenantanon#9b5af216-c634-4b80-ab02-0c9a3d029091::" providerId="AD" clId="Web-{58C5D525-9951-D124-7DDD-FF1C50D1E695}" dt="2026-03-09T10:05:45.816" v="4"/>
          <ac:spMkLst>
            <pc:docMk/>
            <pc:sldMk cId="1617936914" sldId="261"/>
            <ac:spMk id="3" creationId="{7CF283F5-6BCA-94EC-1791-B209105A3F46}"/>
          </ac:spMkLst>
        </pc:spChg>
        <pc:spChg chg="add">
          <ac:chgData name="Gost korisnik" userId="S::urn:spo:tenantanon#9b5af216-c634-4b80-ab02-0c9a3d029091::" providerId="AD" clId="Web-{58C5D525-9951-D124-7DDD-FF1C50D1E695}" dt="2026-03-09T10:05:45.816" v="4"/>
          <ac:spMkLst>
            <pc:docMk/>
            <pc:sldMk cId="1617936914" sldId="261"/>
            <ac:spMk id="11" creationId="{D2B783EE-0239-4717-BBEA-8C9EAC61C824}"/>
          </ac:spMkLst>
        </pc:spChg>
        <pc:spChg chg="add">
          <ac:chgData name="Gost korisnik" userId="S::urn:spo:tenantanon#9b5af216-c634-4b80-ab02-0c9a3d029091::" providerId="AD" clId="Web-{58C5D525-9951-D124-7DDD-FF1C50D1E695}" dt="2026-03-09T10:05:45.816" v="4"/>
          <ac:spMkLst>
            <pc:docMk/>
            <pc:sldMk cId="1617936914" sldId="261"/>
            <ac:spMk id="13" creationId="{A7B99495-F43F-4D80-A44F-2CB4764EB90B}"/>
          </ac:spMkLst>
        </pc:spChg>
        <pc:spChg chg="add">
          <ac:chgData name="Gost korisnik" userId="S::urn:spo:tenantanon#9b5af216-c634-4b80-ab02-0c9a3d029091::" providerId="AD" clId="Web-{58C5D525-9951-D124-7DDD-FF1C50D1E695}" dt="2026-03-09T10:05:45.816" v="4"/>
          <ac:spMkLst>
            <pc:docMk/>
            <pc:sldMk cId="1617936914" sldId="261"/>
            <ac:spMk id="15" creationId="{70BEB1E7-2F88-40BC-B73D-42E5B6F80BFC}"/>
          </ac:spMkLst>
        </pc:spChg>
        <pc:picChg chg="add mod">
          <ac:chgData name="Gost korisnik" userId="S::urn:spo:tenantanon#9b5af216-c634-4b80-ab02-0c9a3d029091::" providerId="AD" clId="Web-{58C5D525-9951-D124-7DDD-FF1C50D1E695}" dt="2026-03-09T10:05:45.816" v="4"/>
          <ac:picMkLst>
            <pc:docMk/>
            <pc:sldMk cId="1617936914" sldId="261"/>
            <ac:picMk id="5" creationId="{8C1A872A-B58C-747B-775D-8807232F6DCB}"/>
          </ac:picMkLst>
        </pc:picChg>
        <pc:picChg chg="add mod">
          <ac:chgData name="Gost korisnik" userId="S::urn:spo:tenantanon#9b5af216-c634-4b80-ab02-0c9a3d029091::" providerId="AD" clId="Web-{58C5D525-9951-D124-7DDD-FF1C50D1E695}" dt="2026-03-09T10:05:45.816" v="4"/>
          <ac:picMkLst>
            <pc:docMk/>
            <pc:sldMk cId="1617936914" sldId="261"/>
            <ac:picMk id="6" creationId="{7BAD6A5A-F36D-361A-B073-741B8F5CBC13}"/>
          </ac:picMkLst>
        </pc:picChg>
      </pc:sldChg>
    </pc:docChg>
  </pc:docChgLst>
  <pc:docChgLst>
    <pc:chgData name="Gost korisnik" userId="S::urn:spo:tenantanon#9b5af216-c634-4b80-ab02-0c9a3d029091::" providerId="AD" clId="Web-{4D783A07-4956-4E5B-0A69-4509878E5B17}"/>
    <pc:docChg chg="modSld modMainMaster">
      <pc:chgData name="Gost korisnik" userId="S::urn:spo:tenantanon#9b5af216-c634-4b80-ab02-0c9a3d029091::" providerId="AD" clId="Web-{4D783A07-4956-4E5B-0A69-4509878E5B17}" dt="2026-03-09T10:04:37.861" v="15"/>
      <pc:docMkLst>
        <pc:docMk/>
      </pc:docMkLst>
      <pc:sldChg chg="mod">
        <pc:chgData name="Gost korisnik" userId="S::urn:spo:tenantanon#9b5af216-c634-4b80-ab02-0c9a3d029091::" providerId="AD" clId="Web-{4D783A07-4956-4E5B-0A69-4509878E5B17}" dt="2026-03-09T10:02:53.210" v="9"/>
        <pc:sldMkLst>
          <pc:docMk/>
          <pc:sldMk cId="414714023" sldId="256"/>
        </pc:sldMkLst>
      </pc:sldChg>
      <pc:sldChg chg="mod setBg">
        <pc:chgData name="Gost korisnik" userId="S::urn:spo:tenantanon#9b5af216-c634-4b80-ab02-0c9a3d029091::" providerId="AD" clId="Web-{4D783A07-4956-4E5B-0A69-4509878E5B17}" dt="2026-03-09T10:02:53.210" v="9"/>
        <pc:sldMkLst>
          <pc:docMk/>
          <pc:sldMk cId="218957063" sldId="257"/>
        </pc:sldMkLst>
      </pc:sldChg>
      <pc:sldChg chg="mod">
        <pc:chgData name="Gost korisnik" userId="S::urn:spo:tenantanon#9b5af216-c634-4b80-ab02-0c9a3d029091::" providerId="AD" clId="Web-{4D783A07-4956-4E5B-0A69-4509878E5B17}" dt="2026-03-09T10:02:53.210" v="9"/>
        <pc:sldMkLst>
          <pc:docMk/>
          <pc:sldMk cId="1261085206" sldId="258"/>
        </pc:sldMkLst>
      </pc:sldChg>
      <pc:sldChg chg="addSp modSp mod">
        <pc:chgData name="Gost korisnik" userId="S::urn:spo:tenantanon#9b5af216-c634-4b80-ab02-0c9a3d029091::" providerId="AD" clId="Web-{4D783A07-4956-4E5B-0A69-4509878E5B17}" dt="2026-03-09T10:02:53.210" v="9"/>
        <pc:sldMkLst>
          <pc:docMk/>
          <pc:sldMk cId="3304422345" sldId="259"/>
        </pc:sldMkLst>
        <pc:spChg chg="add mod">
          <ac:chgData name="Gost korisnik" userId="S::urn:spo:tenantanon#9b5af216-c634-4b80-ab02-0c9a3d029091::" providerId="AD" clId="Web-{4D783A07-4956-4E5B-0A69-4509878E5B17}" dt="2026-03-09T10:01:51.303" v="5" actId="14100"/>
          <ac:spMkLst>
            <pc:docMk/>
            <pc:sldMk cId="3304422345" sldId="259"/>
            <ac:spMk id="4" creationId="{9AEA7921-1BD3-FE12-E452-DAA988EC8AFC}"/>
          </ac:spMkLst>
        </pc:spChg>
        <pc:picChg chg="add mod">
          <ac:chgData name="Gost korisnik" userId="S::urn:spo:tenantanon#9b5af216-c634-4b80-ab02-0c9a3d029091::" providerId="AD" clId="Web-{4D783A07-4956-4E5B-0A69-4509878E5B17}" dt="2026-03-09T10:02:37.803" v="7" actId="1076"/>
          <ac:picMkLst>
            <pc:docMk/>
            <pc:sldMk cId="3304422345" sldId="259"/>
            <ac:picMk id="5" creationId="{2667EF6C-3F5D-A54E-B882-EC8EF516498B}"/>
          </ac:picMkLst>
        </pc:picChg>
      </pc:sldChg>
      <pc:sldChg chg="mod">
        <pc:chgData name="Gost korisnik" userId="S::urn:spo:tenantanon#9b5af216-c634-4b80-ab02-0c9a3d029091::" providerId="AD" clId="Web-{4D783A07-4956-4E5B-0A69-4509878E5B17}" dt="2026-03-09T10:02:53.210" v="9"/>
        <pc:sldMkLst>
          <pc:docMk/>
          <pc:sldMk cId="3752161548" sldId="260"/>
        </pc:sldMkLst>
      </pc:sldChg>
      <pc:sldChg chg="addSp delSp modSp mod">
        <pc:chgData name="Gost korisnik" userId="S::urn:spo:tenantanon#9b5af216-c634-4b80-ab02-0c9a3d029091::" providerId="AD" clId="Web-{4D783A07-4956-4E5B-0A69-4509878E5B17}" dt="2026-03-09T10:04:37.861" v="15"/>
        <pc:sldMkLst>
          <pc:docMk/>
          <pc:sldMk cId="1617936914" sldId="261"/>
        </pc:sldMkLst>
        <pc:spChg chg="add del mod">
          <ac:chgData name="Gost korisnik" userId="S::urn:spo:tenantanon#9b5af216-c634-4b80-ab02-0c9a3d029091::" providerId="AD" clId="Web-{4D783A07-4956-4E5B-0A69-4509878E5B17}" dt="2026-03-09T10:04:37.861" v="15"/>
          <ac:spMkLst>
            <pc:docMk/>
            <pc:sldMk cId="1617936914" sldId="261"/>
            <ac:spMk id="4" creationId="{5BE24770-83EC-287F-2EA3-1450E72A7927}"/>
          </ac:spMkLst>
        </pc:spChg>
      </pc:sldChg>
      <pc:sldChg chg="mod">
        <pc:chgData name="Gost korisnik" userId="S::urn:spo:tenantanon#9b5af216-c634-4b80-ab02-0c9a3d029091::" providerId="AD" clId="Web-{4D783A07-4956-4E5B-0A69-4509878E5B17}" dt="2026-03-09T10:02:53.210" v="9"/>
        <pc:sldMkLst>
          <pc:docMk/>
          <pc:sldMk cId="3758241465" sldId="263"/>
        </pc:sldMkLst>
      </pc:sldChg>
      <pc:sldChg chg="mod">
        <pc:chgData name="Gost korisnik" userId="S::urn:spo:tenantanon#9b5af216-c634-4b80-ab02-0c9a3d029091::" providerId="AD" clId="Web-{4D783A07-4956-4E5B-0A69-4509878E5B17}" dt="2026-03-09T10:02:53.210" v="9"/>
        <pc:sldMkLst>
          <pc:docMk/>
          <pc:sldMk cId="4290964062" sldId="264"/>
        </pc:sldMkLst>
      </pc:sldChg>
      <pc:sldChg chg="mod">
        <pc:chgData name="Gost korisnik" userId="S::urn:spo:tenantanon#9b5af216-c634-4b80-ab02-0c9a3d029091::" providerId="AD" clId="Web-{4D783A07-4956-4E5B-0A69-4509878E5B17}" dt="2026-03-09T10:02:53.210" v="9"/>
        <pc:sldMkLst>
          <pc:docMk/>
          <pc:sldMk cId="2177940465" sldId="265"/>
        </pc:sldMkLst>
      </pc:sldChg>
      <pc:sldMasterChg chg="mod setBg modSldLayout">
        <pc:chgData name="Gost korisnik" userId="S::urn:spo:tenantanon#9b5af216-c634-4b80-ab02-0c9a3d029091::" providerId="AD" clId="Web-{4D783A07-4956-4E5B-0A69-4509878E5B17}" dt="2026-03-09T10:02:53.210" v="9"/>
        <pc:sldMasterMkLst>
          <pc:docMk/>
          <pc:sldMasterMk cId="2585251318" sldId="2147483648"/>
        </pc:sldMasterMkLst>
        <pc:sldLayoutChg chg="mod">
          <pc:chgData name="Gost korisnik" userId="S::urn:spo:tenantanon#9b5af216-c634-4b80-ab02-0c9a3d029091::" providerId="AD" clId="Web-{4D783A07-4956-4E5B-0A69-4509878E5B17}" dt="2026-03-09T10:02:53.210" v="9"/>
          <pc:sldLayoutMkLst>
            <pc:docMk/>
            <pc:sldMasterMk cId="2585251318" sldId="2147483648"/>
            <pc:sldLayoutMk cId="3765679864" sldId="2147483649"/>
          </pc:sldLayoutMkLst>
        </pc:sldLayoutChg>
        <pc:sldLayoutChg chg="mod">
          <pc:chgData name="Gost korisnik" userId="S::urn:spo:tenantanon#9b5af216-c634-4b80-ab02-0c9a3d029091::" providerId="AD" clId="Web-{4D783A07-4956-4E5B-0A69-4509878E5B17}" dt="2026-03-09T10:02:53.210" v="9"/>
          <pc:sldLayoutMkLst>
            <pc:docMk/>
            <pc:sldMasterMk cId="2585251318" sldId="2147483648"/>
            <pc:sldLayoutMk cId="739703112" sldId="2147483650"/>
          </pc:sldLayoutMkLst>
        </pc:sldLayoutChg>
        <pc:sldLayoutChg chg="mod">
          <pc:chgData name="Gost korisnik" userId="S::urn:spo:tenantanon#9b5af216-c634-4b80-ab02-0c9a3d029091::" providerId="AD" clId="Web-{4D783A07-4956-4E5B-0A69-4509878E5B17}" dt="2026-03-09T10:02:53.210" v="9"/>
          <pc:sldLayoutMkLst>
            <pc:docMk/>
            <pc:sldMasterMk cId="2585251318" sldId="2147483648"/>
            <pc:sldLayoutMk cId="2188215339" sldId="2147483651"/>
          </pc:sldLayoutMkLst>
        </pc:sldLayoutChg>
        <pc:sldLayoutChg chg="mod">
          <pc:chgData name="Gost korisnik" userId="S::urn:spo:tenantanon#9b5af216-c634-4b80-ab02-0c9a3d029091::" providerId="AD" clId="Web-{4D783A07-4956-4E5B-0A69-4509878E5B17}" dt="2026-03-09T10:02:53.210" v="9"/>
          <pc:sldLayoutMkLst>
            <pc:docMk/>
            <pc:sldMasterMk cId="2585251318" sldId="2147483648"/>
            <pc:sldLayoutMk cId="1293178062" sldId="2147483652"/>
          </pc:sldLayoutMkLst>
        </pc:sldLayoutChg>
        <pc:sldLayoutChg chg="mod">
          <pc:chgData name="Gost korisnik" userId="S::urn:spo:tenantanon#9b5af216-c634-4b80-ab02-0c9a3d029091::" providerId="AD" clId="Web-{4D783A07-4956-4E5B-0A69-4509878E5B17}" dt="2026-03-09T10:02:53.210" v="9"/>
          <pc:sldLayoutMkLst>
            <pc:docMk/>
            <pc:sldMasterMk cId="2585251318" sldId="2147483648"/>
            <pc:sldLayoutMk cId="1748076504" sldId="2147483653"/>
          </pc:sldLayoutMkLst>
        </pc:sldLayoutChg>
        <pc:sldLayoutChg chg="mod">
          <pc:chgData name="Gost korisnik" userId="S::urn:spo:tenantanon#9b5af216-c634-4b80-ab02-0c9a3d029091::" providerId="AD" clId="Web-{4D783A07-4956-4E5B-0A69-4509878E5B17}" dt="2026-03-09T10:02:53.210" v="9"/>
          <pc:sldLayoutMkLst>
            <pc:docMk/>
            <pc:sldMasterMk cId="2585251318" sldId="2147483648"/>
            <pc:sldLayoutMk cId="2039718774" sldId="2147483654"/>
          </pc:sldLayoutMkLst>
        </pc:sldLayoutChg>
        <pc:sldLayoutChg chg="mod">
          <pc:chgData name="Gost korisnik" userId="S::urn:spo:tenantanon#9b5af216-c634-4b80-ab02-0c9a3d029091::" providerId="AD" clId="Web-{4D783A07-4956-4E5B-0A69-4509878E5B17}" dt="2026-03-09T10:02:53.210" v="9"/>
          <pc:sldLayoutMkLst>
            <pc:docMk/>
            <pc:sldMasterMk cId="2585251318" sldId="2147483648"/>
            <pc:sldLayoutMk cId="837950394" sldId="2147483655"/>
          </pc:sldLayoutMkLst>
        </pc:sldLayoutChg>
        <pc:sldLayoutChg chg="mod">
          <pc:chgData name="Gost korisnik" userId="S::urn:spo:tenantanon#9b5af216-c634-4b80-ab02-0c9a3d029091::" providerId="AD" clId="Web-{4D783A07-4956-4E5B-0A69-4509878E5B17}" dt="2026-03-09T10:02:53.210" v="9"/>
          <pc:sldLayoutMkLst>
            <pc:docMk/>
            <pc:sldMasterMk cId="2585251318" sldId="2147483648"/>
            <pc:sldLayoutMk cId="2178566408" sldId="2147483656"/>
          </pc:sldLayoutMkLst>
        </pc:sldLayoutChg>
        <pc:sldLayoutChg chg="mod">
          <pc:chgData name="Gost korisnik" userId="S::urn:spo:tenantanon#9b5af216-c634-4b80-ab02-0c9a3d029091::" providerId="AD" clId="Web-{4D783A07-4956-4E5B-0A69-4509878E5B17}" dt="2026-03-09T10:02:53.210" v="9"/>
          <pc:sldLayoutMkLst>
            <pc:docMk/>
            <pc:sldMasterMk cId="2585251318" sldId="2147483648"/>
            <pc:sldLayoutMk cId="2712090430" sldId="2147483657"/>
          </pc:sldLayoutMkLst>
        </pc:sldLayoutChg>
        <pc:sldLayoutChg chg="mod">
          <pc:chgData name="Gost korisnik" userId="S::urn:spo:tenantanon#9b5af216-c634-4b80-ab02-0c9a3d029091::" providerId="AD" clId="Web-{4D783A07-4956-4E5B-0A69-4509878E5B17}" dt="2026-03-09T10:02:53.210" v="9"/>
          <pc:sldLayoutMkLst>
            <pc:docMk/>
            <pc:sldMasterMk cId="2585251318" sldId="2147483648"/>
            <pc:sldLayoutMk cId="1620972499" sldId="2147483658"/>
          </pc:sldLayoutMkLst>
        </pc:sldLayoutChg>
        <pc:sldLayoutChg chg="mod">
          <pc:chgData name="Gost korisnik" userId="S::urn:spo:tenantanon#9b5af216-c634-4b80-ab02-0c9a3d029091::" providerId="AD" clId="Web-{4D783A07-4956-4E5B-0A69-4509878E5B17}" dt="2026-03-09T10:02:53.210" v="9"/>
          <pc:sldLayoutMkLst>
            <pc:docMk/>
            <pc:sldMasterMk cId="2585251318" sldId="2147483648"/>
            <pc:sldLayoutMk cId="3757600183" sldId="2147483659"/>
          </pc:sldLayoutMkLst>
        </pc:sldLayoutChg>
      </pc:sldMasterChg>
    </pc:docChg>
  </pc:docChgLst>
  <pc:docChgLst>
    <pc:chgData name="Gost korisnik" userId="S::urn:spo:tenantanon#9b5af216-c634-4b80-ab02-0c9a3d029091::" providerId="AD" clId="Web-{B0BE92C5-F326-BAFF-D824-B4A0975BB531}"/>
    <pc:docChg chg="addSld delSld modSld">
      <pc:chgData name="Gost korisnik" userId="S::urn:spo:tenantanon#9b5af216-c634-4b80-ab02-0c9a3d029091::" providerId="AD" clId="Web-{B0BE92C5-F326-BAFF-D824-B4A0975BB531}" dt="2026-03-07T14:33:40.856" v="283" actId="1076"/>
      <pc:docMkLst>
        <pc:docMk/>
      </pc:docMkLst>
      <pc:sldChg chg="addSp delSp modSp mod setBg setClrOvrMap">
        <pc:chgData name="Gost korisnik" userId="S::urn:spo:tenantanon#9b5af216-c634-4b80-ab02-0c9a3d029091::" providerId="AD" clId="Web-{B0BE92C5-F326-BAFF-D824-B4A0975BB531}" dt="2026-03-07T14:21:17.288" v="271"/>
        <pc:sldMkLst>
          <pc:docMk/>
          <pc:sldMk cId="414714023" sldId="256"/>
        </pc:sldMkLst>
        <pc:spChg chg="mod">
          <ac:chgData name="Gost korisnik" userId="S::urn:spo:tenantanon#9b5af216-c634-4b80-ab02-0c9a3d029091::" providerId="AD" clId="Web-{B0BE92C5-F326-BAFF-D824-B4A0975BB531}" dt="2026-03-07T14:21:17.288" v="271"/>
          <ac:spMkLst>
            <pc:docMk/>
            <pc:sldMk cId="414714023" sldId="256"/>
            <ac:spMk id="2" creationId="{00000000-0000-0000-0000-000000000000}"/>
          </ac:spMkLst>
        </pc:spChg>
        <pc:spChg chg="mod">
          <ac:chgData name="Gost korisnik" userId="S::urn:spo:tenantanon#9b5af216-c634-4b80-ab02-0c9a3d029091::" providerId="AD" clId="Web-{B0BE92C5-F326-BAFF-D824-B4A0975BB531}" dt="2026-03-07T14:21:17.288" v="271"/>
          <ac:spMkLst>
            <pc:docMk/>
            <pc:sldMk cId="414714023" sldId="256"/>
            <ac:spMk id="3" creationId="{00000000-0000-0000-0000-000000000000}"/>
          </ac:spMkLst>
        </pc:spChg>
        <pc:spChg chg="add">
          <ac:chgData name="Gost korisnik" userId="S::urn:spo:tenantanon#9b5af216-c634-4b80-ab02-0c9a3d029091::" providerId="AD" clId="Web-{B0BE92C5-F326-BAFF-D824-B4A0975BB531}" dt="2026-03-07T14:21:17.288" v="271"/>
          <ac:spMkLst>
            <pc:docMk/>
            <pc:sldMk cId="414714023" sldId="256"/>
            <ac:spMk id="22" creationId="{657F69E0-C4B0-4BEC-A689-4F8D877F05D4}"/>
          </ac:spMkLst>
        </pc:spChg>
        <pc:spChg chg="add">
          <ac:chgData name="Gost korisnik" userId="S::urn:spo:tenantanon#9b5af216-c634-4b80-ab02-0c9a3d029091::" providerId="AD" clId="Web-{B0BE92C5-F326-BAFF-D824-B4A0975BB531}" dt="2026-03-07T14:21:17.288" v="271"/>
          <ac:spMkLst>
            <pc:docMk/>
            <pc:sldMk cId="414714023" sldId="256"/>
            <ac:spMk id="23" creationId="{9F6380B4-6A1C-481E-8408-B4E6C75B9B81}"/>
          </ac:spMkLst>
        </pc:spChg>
        <pc:picChg chg="add del mod">
          <ac:chgData name="Gost korisnik" userId="S::urn:spo:tenantanon#9b5af216-c634-4b80-ab02-0c9a3d029091::" providerId="AD" clId="Web-{B0BE92C5-F326-BAFF-D824-B4A0975BB531}" dt="2026-03-07T14:21:17.288" v="271"/>
          <ac:picMkLst>
            <pc:docMk/>
            <pc:sldMk cId="414714023" sldId="256"/>
            <ac:picMk id="4" creationId="{5DDFDDF4-0138-BBBD-91D9-BE3AD7247AC5}"/>
          </ac:picMkLst>
        </pc:picChg>
      </pc:sldChg>
      <pc:sldChg chg="modSp">
        <pc:chgData name="Gost korisnik" userId="S::urn:spo:tenantanon#9b5af216-c634-4b80-ab02-0c9a3d029091::" providerId="AD" clId="Web-{B0BE92C5-F326-BAFF-D824-B4A0975BB531}" dt="2026-03-07T14:01:51.895" v="243" actId="1076"/>
        <pc:sldMkLst>
          <pc:docMk/>
          <pc:sldMk cId="218957063" sldId="257"/>
        </pc:sldMkLst>
        <pc:spChg chg="mod">
          <ac:chgData name="Gost korisnik" userId="S::urn:spo:tenantanon#9b5af216-c634-4b80-ab02-0c9a3d029091::" providerId="AD" clId="Web-{B0BE92C5-F326-BAFF-D824-B4A0975BB531}" dt="2026-03-07T14:01:40.003" v="239" actId="1076"/>
          <ac:spMkLst>
            <pc:docMk/>
            <pc:sldMk cId="218957063" sldId="257"/>
            <ac:spMk id="2" creationId="{49928C9A-58B0-A043-4B65-2F336313D07F}"/>
          </ac:spMkLst>
        </pc:spChg>
        <pc:spChg chg="mod">
          <ac:chgData name="Gost korisnik" userId="S::urn:spo:tenantanon#9b5af216-c634-4b80-ab02-0c9a3d029091::" providerId="AD" clId="Web-{B0BE92C5-F326-BAFF-D824-B4A0975BB531}" dt="2026-03-07T14:01:51.895" v="243" actId="1076"/>
          <ac:spMkLst>
            <pc:docMk/>
            <pc:sldMk cId="218957063" sldId="257"/>
            <ac:spMk id="3" creationId="{15736F9D-15AC-86D5-6EF7-7744CCFB6BAF}"/>
          </ac:spMkLst>
        </pc:spChg>
      </pc:sldChg>
      <pc:sldChg chg="addSp modSp addAnim">
        <pc:chgData name="Gost korisnik" userId="S::urn:spo:tenantanon#9b5af216-c634-4b80-ab02-0c9a3d029091::" providerId="AD" clId="Web-{B0BE92C5-F326-BAFF-D824-B4A0975BB531}" dt="2026-03-07T14:33:40.856" v="283" actId="1076"/>
        <pc:sldMkLst>
          <pc:docMk/>
          <pc:sldMk cId="1261085206" sldId="258"/>
        </pc:sldMkLst>
        <pc:spChg chg="mod">
          <ac:chgData name="Gost korisnik" userId="S::urn:spo:tenantanon#9b5af216-c634-4b80-ab02-0c9a3d029091::" providerId="AD" clId="Web-{B0BE92C5-F326-BAFF-D824-B4A0975BB531}" dt="2026-03-07T14:31:34.229" v="272" actId="14100"/>
          <ac:spMkLst>
            <pc:docMk/>
            <pc:sldMk cId="1261085206" sldId="258"/>
            <ac:spMk id="3" creationId="{01F2E767-E8A1-FDA0-5BB2-7C5DA641472F}"/>
          </ac:spMkLst>
        </pc:spChg>
        <pc:picChg chg="add mod">
          <ac:chgData name="Gost korisnik" userId="S::urn:spo:tenantanon#9b5af216-c634-4b80-ab02-0c9a3d029091::" providerId="AD" clId="Web-{B0BE92C5-F326-BAFF-D824-B4A0975BB531}" dt="2026-03-07T14:31:52.261" v="277" actId="1076"/>
          <ac:picMkLst>
            <pc:docMk/>
            <pc:sldMk cId="1261085206" sldId="258"/>
            <ac:picMk id="4" creationId="{F259F61E-43B3-994E-AB2E-5F01EA999164}"/>
          </ac:picMkLst>
        </pc:picChg>
        <pc:picChg chg="add mod">
          <ac:chgData name="Gost korisnik" userId="S::urn:spo:tenantanon#9b5af216-c634-4b80-ab02-0c9a3d029091::" providerId="AD" clId="Web-{B0BE92C5-F326-BAFF-D824-B4A0975BB531}" dt="2026-03-07T14:32:59.496" v="279" actId="1076"/>
          <ac:picMkLst>
            <pc:docMk/>
            <pc:sldMk cId="1261085206" sldId="258"/>
            <ac:picMk id="5" creationId="{B24AC8F5-A4B4-696E-261A-09F4368E3882}"/>
          </ac:picMkLst>
        </pc:picChg>
        <pc:picChg chg="add mod">
          <ac:chgData name="Gost korisnik" userId="S::urn:spo:tenantanon#9b5af216-c634-4b80-ab02-0c9a3d029091::" providerId="AD" clId="Web-{B0BE92C5-F326-BAFF-D824-B4A0975BB531}" dt="2026-03-07T14:33:40.856" v="283" actId="1076"/>
          <ac:picMkLst>
            <pc:docMk/>
            <pc:sldMk cId="1261085206" sldId="258"/>
            <ac:picMk id="6" creationId="{C859D293-B0A0-EA11-A365-3E88D8D8A364}"/>
          </ac:picMkLst>
        </pc:picChg>
      </pc:sldChg>
      <pc:sldChg chg="addSp delSp modSp addAnim">
        <pc:chgData name="Gost korisnik" userId="S::urn:spo:tenantanon#9b5af216-c634-4b80-ab02-0c9a3d029091::" providerId="AD" clId="Web-{B0BE92C5-F326-BAFF-D824-B4A0975BB531}" dt="2026-03-07T14:20:39.004" v="268" actId="1076"/>
        <pc:sldMkLst>
          <pc:docMk/>
          <pc:sldMk cId="3752161548" sldId="260"/>
        </pc:sldMkLst>
        <pc:spChg chg="mod">
          <ac:chgData name="Gost korisnik" userId="S::urn:spo:tenantanon#9b5af216-c634-4b80-ab02-0c9a3d029091::" providerId="AD" clId="Web-{B0BE92C5-F326-BAFF-D824-B4A0975BB531}" dt="2026-03-07T14:17:40.538" v="256" actId="1076"/>
          <ac:spMkLst>
            <pc:docMk/>
            <pc:sldMk cId="3752161548" sldId="260"/>
            <ac:spMk id="3" creationId="{FF47A0B0-BF66-8DD0-1D9A-2D7FD5A8D4E8}"/>
          </ac:spMkLst>
        </pc:spChg>
        <pc:picChg chg="add mod">
          <ac:chgData name="Gost korisnik" userId="S::urn:spo:tenantanon#9b5af216-c634-4b80-ab02-0c9a3d029091::" providerId="AD" clId="Web-{B0BE92C5-F326-BAFF-D824-B4A0975BB531}" dt="2026-03-07T14:20:39.004" v="268" actId="1076"/>
          <ac:picMkLst>
            <pc:docMk/>
            <pc:sldMk cId="3752161548" sldId="260"/>
            <ac:picMk id="6" creationId="{1B2576D5-D400-4E87-606A-94164F3809C7}"/>
          </ac:picMkLst>
        </pc:picChg>
      </pc:sldChg>
      <pc:sldChg chg="addSp modSp new addAnim">
        <pc:chgData name="Gost korisnik" userId="S::urn:spo:tenantanon#9b5af216-c634-4b80-ab02-0c9a3d029091::" providerId="AD" clId="Web-{B0BE92C5-F326-BAFF-D824-B4A0975BB531}" dt="2026-03-07T13:47:52.647" v="85" actId="14100"/>
        <pc:sldMkLst>
          <pc:docMk/>
          <pc:sldMk cId="4290964062" sldId="264"/>
        </pc:sldMkLst>
        <pc:spChg chg="mod">
          <ac:chgData name="Gost korisnik" userId="S::urn:spo:tenantanon#9b5af216-c634-4b80-ab02-0c9a3d029091::" providerId="AD" clId="Web-{B0BE92C5-F326-BAFF-D824-B4A0975BB531}" dt="2026-03-07T13:47:34.099" v="74" actId="1076"/>
          <ac:spMkLst>
            <pc:docMk/>
            <pc:sldMk cId="4290964062" sldId="264"/>
            <ac:spMk id="2" creationId="{F0C779AC-B9A6-F565-8570-705E7130EA11}"/>
          </ac:spMkLst>
        </pc:spChg>
        <pc:spChg chg="mod">
          <ac:chgData name="Gost korisnik" userId="S::urn:spo:tenantanon#9b5af216-c634-4b80-ab02-0c9a3d029091::" providerId="AD" clId="Web-{B0BE92C5-F326-BAFF-D824-B4A0975BB531}" dt="2026-03-07T13:42:48.003" v="67" actId="1076"/>
          <ac:spMkLst>
            <pc:docMk/>
            <pc:sldMk cId="4290964062" sldId="264"/>
            <ac:spMk id="3" creationId="{89F305BD-999D-C56A-97AB-BAB0CC5F2534}"/>
          </ac:spMkLst>
        </pc:spChg>
        <pc:spChg chg="add mod">
          <ac:chgData name="Gost korisnik" userId="S::urn:spo:tenantanon#9b5af216-c634-4b80-ab02-0c9a3d029091::" providerId="AD" clId="Web-{B0BE92C5-F326-BAFF-D824-B4A0975BB531}" dt="2026-03-07T13:47:46.240" v="82" actId="20577"/>
          <ac:spMkLst>
            <pc:docMk/>
            <pc:sldMk cId="4290964062" sldId="264"/>
            <ac:spMk id="4" creationId="{34883CAA-576C-1F89-4640-5AF2BF33B852}"/>
          </ac:spMkLst>
        </pc:spChg>
        <pc:picChg chg="add mod">
          <ac:chgData name="Gost korisnik" userId="S::urn:spo:tenantanon#9b5af216-c634-4b80-ab02-0c9a3d029091::" providerId="AD" clId="Web-{B0BE92C5-F326-BAFF-D824-B4A0975BB531}" dt="2026-03-07T13:47:52.647" v="85" actId="14100"/>
          <ac:picMkLst>
            <pc:docMk/>
            <pc:sldMk cId="4290964062" sldId="264"/>
            <ac:picMk id="5" creationId="{F33EDD5F-7B68-0777-B638-F9B7EB7119A3}"/>
          </ac:picMkLst>
        </pc:picChg>
      </pc:sldChg>
      <pc:sldChg chg="addSp delSp modSp new addAnim">
        <pc:chgData name="Gost korisnik" userId="S::urn:spo:tenantanon#9b5af216-c634-4b80-ab02-0c9a3d029091::" providerId="AD" clId="Web-{B0BE92C5-F326-BAFF-D824-B4A0975BB531}" dt="2026-03-07T14:00:54.453" v="229" actId="1076"/>
        <pc:sldMkLst>
          <pc:docMk/>
          <pc:sldMk cId="2177940465" sldId="265"/>
        </pc:sldMkLst>
        <pc:spChg chg="mod">
          <ac:chgData name="Gost korisnik" userId="S::urn:spo:tenantanon#9b5af216-c634-4b80-ab02-0c9a3d029091::" providerId="AD" clId="Web-{B0BE92C5-F326-BAFF-D824-B4A0975BB531}" dt="2026-03-07T13:48:42.681" v="110" actId="1076"/>
          <ac:spMkLst>
            <pc:docMk/>
            <pc:sldMk cId="2177940465" sldId="265"/>
            <ac:spMk id="2" creationId="{15E36BBE-0773-C966-25F5-0163BEABEE1F}"/>
          </ac:spMkLst>
        </pc:spChg>
        <pc:spChg chg="add del mod">
          <ac:chgData name="Gost korisnik" userId="S::urn:spo:tenantanon#9b5af216-c634-4b80-ab02-0c9a3d029091::" providerId="AD" clId="Web-{B0BE92C5-F326-BAFF-D824-B4A0975BB531}" dt="2026-03-07T14:00:38.719" v="223" actId="14100"/>
          <ac:spMkLst>
            <pc:docMk/>
            <pc:sldMk cId="2177940465" sldId="265"/>
            <ac:spMk id="3" creationId="{FE731166-06C2-993E-B662-F267EFAE2C25}"/>
          </ac:spMkLst>
        </pc:spChg>
        <pc:spChg chg="add">
          <ac:chgData name="Gost korisnik" userId="S::urn:spo:tenantanon#9b5af216-c634-4b80-ab02-0c9a3d029091::" providerId="AD" clId="Web-{B0BE92C5-F326-BAFF-D824-B4A0975BB531}" dt="2026-03-07T13:50:47.764" v="123"/>
          <ac:spMkLst>
            <pc:docMk/>
            <pc:sldMk cId="2177940465" sldId="265"/>
            <ac:spMk id="4" creationId="{F83DC797-06D2-1215-4AAC-64F47C293BF4}"/>
          </ac:spMkLst>
        </pc:spChg>
        <pc:picChg chg="add mod">
          <ac:chgData name="Gost korisnik" userId="S::urn:spo:tenantanon#9b5af216-c634-4b80-ab02-0c9a3d029091::" providerId="AD" clId="Web-{B0BE92C5-F326-BAFF-D824-B4A0975BB531}" dt="2026-03-07T13:51:11.802" v="132"/>
          <ac:picMkLst>
            <pc:docMk/>
            <pc:sldMk cId="2177940465" sldId="265"/>
            <ac:picMk id="7" creationId="{C3F03367-80E2-431F-C337-536B0CE2BAF3}"/>
          </ac:picMkLst>
        </pc:picChg>
        <pc:picChg chg="add mod">
          <ac:chgData name="Gost korisnik" userId="S::urn:spo:tenantanon#9b5af216-c634-4b80-ab02-0c9a3d029091::" providerId="AD" clId="Web-{B0BE92C5-F326-BAFF-D824-B4A0975BB531}" dt="2026-03-07T14:00:54.453" v="229" actId="1076"/>
          <ac:picMkLst>
            <pc:docMk/>
            <pc:sldMk cId="2177940465" sldId="265"/>
            <ac:picMk id="14" creationId="{2F803914-653B-2595-D080-E3B2AFFB159A}"/>
          </ac:picMkLst>
        </pc:picChg>
      </pc:sldChg>
    </pc:docChg>
  </pc:docChgLst>
  <pc:docChgLst>
    <pc:chgData name="Gost korisnik" userId="S::urn:spo:tenantanon#9b5af216-c634-4b80-ab02-0c9a3d029091::" providerId="AD" clId="Web-{FDAA6F1B-6B1F-389F-2861-208604758257}"/>
    <pc:docChg chg="addSld delSld modSld">
      <pc:chgData name="Gost korisnik" userId="S::urn:spo:tenantanon#9b5af216-c634-4b80-ab02-0c9a3d029091::" providerId="AD" clId="Web-{FDAA6F1B-6B1F-389F-2861-208604758257}" dt="2026-03-09T10:27:45.050" v="67" actId="20577"/>
      <pc:docMkLst>
        <pc:docMk/>
      </pc:docMkLst>
      <pc:sldChg chg="modSp">
        <pc:chgData name="Gost korisnik" userId="S::urn:spo:tenantanon#9b5af216-c634-4b80-ab02-0c9a3d029091::" providerId="AD" clId="Web-{FDAA6F1B-6B1F-389F-2861-208604758257}" dt="2026-03-09T10:24:58.793" v="41" actId="1076"/>
        <pc:sldMkLst>
          <pc:docMk/>
          <pc:sldMk cId="414714023" sldId="256"/>
        </pc:sldMkLst>
        <pc:spChg chg="mod">
          <ac:chgData name="Gost korisnik" userId="S::urn:spo:tenantanon#9b5af216-c634-4b80-ab02-0c9a3d029091::" providerId="AD" clId="Web-{FDAA6F1B-6B1F-389F-2861-208604758257}" dt="2026-03-09T10:24:58.793" v="41" actId="1076"/>
          <ac:spMkLst>
            <pc:docMk/>
            <pc:sldMk cId="414714023" sldId="256"/>
            <ac:spMk id="3" creationId="{00000000-0000-0000-0000-000000000000}"/>
          </ac:spMkLst>
        </pc:spChg>
      </pc:sldChg>
      <pc:sldChg chg="addSp delSp modSp mod setBg">
        <pc:chgData name="Gost korisnik" userId="S::urn:spo:tenantanon#9b5af216-c634-4b80-ab02-0c9a3d029091::" providerId="AD" clId="Web-{FDAA6F1B-6B1F-389F-2861-208604758257}" dt="2026-03-09T10:27:45.050" v="67" actId="20577"/>
        <pc:sldMkLst>
          <pc:docMk/>
          <pc:sldMk cId="218957063" sldId="257"/>
        </pc:sldMkLst>
        <pc:spChg chg="mod">
          <ac:chgData name="Gost korisnik" userId="S::urn:spo:tenantanon#9b5af216-c634-4b80-ab02-0c9a3d029091::" providerId="AD" clId="Web-{FDAA6F1B-6B1F-389F-2861-208604758257}" dt="2026-03-09T10:27:04.283" v="62"/>
          <ac:spMkLst>
            <pc:docMk/>
            <pc:sldMk cId="218957063" sldId="257"/>
            <ac:spMk id="2" creationId="{49928C9A-58B0-A043-4B65-2F336313D07F}"/>
          </ac:spMkLst>
        </pc:spChg>
        <pc:spChg chg="mod">
          <ac:chgData name="Gost korisnik" userId="S::urn:spo:tenantanon#9b5af216-c634-4b80-ab02-0c9a3d029091::" providerId="AD" clId="Web-{FDAA6F1B-6B1F-389F-2861-208604758257}" dt="2026-03-09T10:27:45.050" v="67" actId="20577"/>
          <ac:spMkLst>
            <pc:docMk/>
            <pc:sldMk cId="218957063" sldId="257"/>
            <ac:spMk id="3" creationId="{15736F9D-15AC-86D5-6EF7-7744CCFB6BAF}"/>
          </ac:spMkLst>
        </pc:spChg>
        <pc:spChg chg="add">
          <ac:chgData name="Gost korisnik" userId="S::urn:spo:tenantanon#9b5af216-c634-4b80-ab02-0c9a3d029091::" providerId="AD" clId="Web-{FDAA6F1B-6B1F-389F-2861-208604758257}" dt="2026-03-09T10:27:04.283" v="62"/>
          <ac:spMkLst>
            <pc:docMk/>
            <pc:sldMk cId="218957063" sldId="257"/>
            <ac:spMk id="13" creationId="{352BEC0E-22F8-46D0-9632-375DB541B06C}"/>
          </ac:spMkLst>
        </pc:spChg>
        <pc:spChg chg="add">
          <ac:chgData name="Gost korisnik" userId="S::urn:spo:tenantanon#9b5af216-c634-4b80-ab02-0c9a3d029091::" providerId="AD" clId="Web-{FDAA6F1B-6B1F-389F-2861-208604758257}" dt="2026-03-09T10:27:04.283" v="62"/>
          <ac:spMkLst>
            <pc:docMk/>
            <pc:sldMk cId="218957063" sldId="257"/>
            <ac:spMk id="15" creationId="{3FCFB1DE-0B7E-48CC-BA90-B2AB0889F9D6}"/>
          </ac:spMkLst>
        </pc:spChg>
        <pc:grpChg chg="add del">
          <ac:chgData name="Gost korisnik" userId="S::urn:spo:tenantanon#9b5af216-c634-4b80-ab02-0c9a3d029091::" providerId="AD" clId="Web-{FDAA6F1B-6B1F-389F-2861-208604758257}" dt="2026-03-09T10:26:27.078" v="51"/>
          <ac:grpSpMkLst>
            <pc:docMk/>
            <pc:sldMk cId="218957063" sldId="257"/>
            <ac:grpSpMk id="7" creationId="{FB38687D-B10D-56AA-5048-25841F03D86E}"/>
          </ac:grpSpMkLst>
        </pc:grpChg>
        <pc:picChg chg="add mod">
          <ac:chgData name="Gost korisnik" userId="S::urn:spo:tenantanon#9b5af216-c634-4b80-ab02-0c9a3d029091::" providerId="AD" clId="Web-{FDAA6F1B-6B1F-389F-2861-208604758257}" dt="2026-03-09T10:27:04.283" v="62"/>
          <ac:picMkLst>
            <pc:docMk/>
            <pc:sldMk cId="218957063" sldId="257"/>
            <ac:picMk id="4" creationId="{AAA91EE1-95B1-8E41-FBF5-F59CEA3E2899}"/>
          </ac:picMkLst>
        </pc:picChg>
        <pc:picChg chg="add del mod topLvl">
          <ac:chgData name="Gost korisnik" userId="S::urn:spo:tenantanon#9b5af216-c634-4b80-ab02-0c9a3d029091::" providerId="AD" clId="Web-{FDAA6F1B-6B1F-389F-2861-208604758257}" dt="2026-03-09T10:26:31.656" v="57"/>
          <ac:picMkLst>
            <pc:docMk/>
            <pc:sldMk cId="218957063" sldId="257"/>
            <ac:picMk id="5" creationId="{FF67ED03-C899-4392-A4BE-DE97FEF5CF6C}"/>
          </ac:picMkLst>
        </pc:picChg>
        <pc:picChg chg="add del mod topLvl">
          <ac:chgData name="Gost korisnik" userId="S::urn:spo:tenantanon#9b5af216-c634-4b80-ab02-0c9a3d029091::" providerId="AD" clId="Web-{FDAA6F1B-6B1F-389F-2861-208604758257}" dt="2026-03-09T10:26:31.656" v="56"/>
          <ac:picMkLst>
            <pc:docMk/>
            <pc:sldMk cId="218957063" sldId="257"/>
            <ac:picMk id="6" creationId="{26B3FC6B-2826-90FD-AB0D-4E34CD64D2B2}"/>
          </ac:picMkLst>
        </pc:picChg>
        <pc:picChg chg="add mod modCrop">
          <ac:chgData name="Gost korisnik" userId="S::urn:spo:tenantanon#9b5af216-c634-4b80-ab02-0c9a3d029091::" providerId="AD" clId="Web-{FDAA6F1B-6B1F-389F-2861-208604758257}" dt="2026-03-09T10:27:24.486" v="65"/>
          <ac:picMkLst>
            <pc:docMk/>
            <pc:sldMk cId="218957063" sldId="257"/>
            <ac:picMk id="8" creationId="{D8EB0485-AB2F-E323-3DD5-AF00AC41EE6E}"/>
          </ac:picMkLst>
        </pc:picChg>
      </pc:sldChg>
      <pc:sldChg chg="mod setBg">
        <pc:chgData name="Gost korisnik" userId="S::urn:spo:tenantanon#9b5af216-c634-4b80-ab02-0c9a3d029091::" providerId="AD" clId="Web-{FDAA6F1B-6B1F-389F-2861-208604758257}" dt="2026-03-09T10:23:29.772" v="0"/>
        <pc:sldMkLst>
          <pc:docMk/>
          <pc:sldMk cId="1617936914" sldId="261"/>
        </pc:sldMkLst>
      </pc:sldChg>
      <pc:sldChg chg="new del">
        <pc:chgData name="Gost korisnik" userId="S::urn:spo:tenantanon#9b5af216-c634-4b80-ab02-0c9a3d029091::" providerId="AD" clId="Web-{FDAA6F1B-6B1F-389F-2861-208604758257}" dt="2026-03-09T10:23:57.164" v="2"/>
        <pc:sldMkLst>
          <pc:docMk/>
          <pc:sldMk cId="2260378923" sldId="266"/>
        </pc:sldMkLst>
      </pc:sldChg>
      <pc:sldChg chg="modSp new">
        <pc:chgData name="Gost korisnik" userId="S::urn:spo:tenantanon#9b5af216-c634-4b80-ab02-0c9a3d029091::" providerId="AD" clId="Web-{FDAA6F1B-6B1F-389F-2861-208604758257}" dt="2026-03-09T10:24:12.915" v="16" actId="20577"/>
        <pc:sldMkLst>
          <pc:docMk/>
          <pc:sldMk cId="4035889806" sldId="266"/>
        </pc:sldMkLst>
        <pc:spChg chg="mod">
          <ac:chgData name="Gost korisnik" userId="S::urn:spo:tenantanon#9b5af216-c634-4b80-ab02-0c9a3d029091::" providerId="AD" clId="Web-{FDAA6F1B-6B1F-389F-2861-208604758257}" dt="2026-03-09T10:24:12.915" v="16" actId="20577"/>
          <ac:spMkLst>
            <pc:docMk/>
            <pc:sldMk cId="4035889806" sldId="266"/>
            <ac:spMk id="2" creationId="{562B1B51-49AB-809E-CCC6-280B3D35500D}"/>
          </ac:spMkLst>
        </pc:spChg>
      </pc:sldChg>
    </pc:docChg>
  </pc:docChgLst>
  <pc:docChgLst>
    <pc:chgData name="Gost korisnik" userId="S::urn:spo:tenantanon#9b5af216-c634-4b80-ab02-0c9a3d029091::" providerId="AD" clId="Web-{44118AD1-8AFA-23E3-D551-88EB4031B49A}"/>
    <pc:docChg chg="addSld modSld sldOrd modMainMaster">
      <pc:chgData name="Gost korisnik" userId="S::urn:spo:tenantanon#9b5af216-c634-4b80-ab02-0c9a3d029091::" providerId="AD" clId="Web-{44118AD1-8AFA-23E3-D551-88EB4031B49A}" dt="2026-03-09T20:36:07.046" v="781" actId="1076"/>
      <pc:docMkLst>
        <pc:docMk/>
      </pc:docMkLst>
      <pc:sldChg chg="modSp mod modTransition">
        <pc:chgData name="Gost korisnik" userId="S::urn:spo:tenantanon#9b5af216-c634-4b80-ab02-0c9a3d029091::" providerId="AD" clId="Web-{44118AD1-8AFA-23E3-D551-88EB4031B49A}" dt="2026-03-09T20:31:52.601" v="749"/>
        <pc:sldMkLst>
          <pc:docMk/>
          <pc:sldMk cId="414714023" sldId="256"/>
        </pc:sldMkLst>
        <pc:spChg chg="mod">
          <ac:chgData name="Gost korisnik" userId="S::urn:spo:tenantanon#9b5af216-c634-4b80-ab02-0c9a3d029091::" providerId="AD" clId="Web-{44118AD1-8AFA-23E3-D551-88EB4031B49A}" dt="2026-03-09T20:06:53.553" v="473" actId="20577"/>
          <ac:spMkLst>
            <pc:docMk/>
            <pc:sldMk cId="414714023" sldId="256"/>
            <ac:spMk id="3" creationId="{00000000-0000-0000-0000-000000000000}"/>
          </ac:spMkLst>
        </pc:spChg>
      </pc:sldChg>
      <pc:sldChg chg="addSp delSp modSp mod modTransition setBg">
        <pc:chgData name="Gost korisnik" userId="S::urn:spo:tenantanon#9b5af216-c634-4b80-ab02-0c9a3d029091::" providerId="AD" clId="Web-{44118AD1-8AFA-23E3-D551-88EB4031B49A}" dt="2026-03-09T20:31:49.679" v="748"/>
        <pc:sldMkLst>
          <pc:docMk/>
          <pc:sldMk cId="218957063" sldId="257"/>
        </pc:sldMkLst>
        <pc:spChg chg="mod">
          <ac:chgData name="Gost korisnik" userId="S::urn:spo:tenantanon#9b5af216-c634-4b80-ab02-0c9a3d029091::" providerId="AD" clId="Web-{44118AD1-8AFA-23E3-D551-88EB4031B49A}" dt="2026-03-09T19:38:58.611" v="222"/>
          <ac:spMkLst>
            <pc:docMk/>
            <pc:sldMk cId="218957063" sldId="257"/>
            <ac:spMk id="2" creationId="{49928C9A-58B0-A043-4B65-2F336313D07F}"/>
          </ac:spMkLst>
        </pc:spChg>
        <pc:spChg chg="mod ord">
          <ac:chgData name="Gost korisnik" userId="S::urn:spo:tenantanon#9b5af216-c634-4b80-ab02-0c9a3d029091::" providerId="AD" clId="Web-{44118AD1-8AFA-23E3-D551-88EB4031B49A}" dt="2026-03-09T19:44:48.030" v="281" actId="20577"/>
          <ac:spMkLst>
            <pc:docMk/>
            <pc:sldMk cId="218957063" sldId="257"/>
            <ac:spMk id="3" creationId="{15736F9D-15AC-86D5-6EF7-7744CCFB6BAF}"/>
          </ac:spMkLst>
        </pc:spChg>
        <pc:spChg chg="del">
          <ac:chgData name="Gost korisnik" userId="S::urn:spo:tenantanon#9b5af216-c634-4b80-ab02-0c9a3d029091::" providerId="AD" clId="Web-{44118AD1-8AFA-23E3-D551-88EB4031B49A}" dt="2026-03-09T19:38:58.611" v="222"/>
          <ac:spMkLst>
            <pc:docMk/>
            <pc:sldMk cId="218957063" sldId="257"/>
            <ac:spMk id="13" creationId="{352BEC0E-22F8-46D0-9632-375DB541B06C}"/>
          </ac:spMkLst>
        </pc:spChg>
        <pc:spChg chg="del">
          <ac:chgData name="Gost korisnik" userId="S::urn:spo:tenantanon#9b5af216-c634-4b80-ab02-0c9a3d029091::" providerId="AD" clId="Web-{44118AD1-8AFA-23E3-D551-88EB4031B49A}" dt="2026-03-09T19:38:58.611" v="222"/>
          <ac:spMkLst>
            <pc:docMk/>
            <pc:sldMk cId="218957063" sldId="257"/>
            <ac:spMk id="15" creationId="{3FCFB1DE-0B7E-48CC-BA90-B2AB0889F9D6}"/>
          </ac:spMkLst>
        </pc:spChg>
        <pc:spChg chg="add">
          <ac:chgData name="Gost korisnik" userId="S::urn:spo:tenantanon#9b5af216-c634-4b80-ab02-0c9a3d029091::" providerId="AD" clId="Web-{44118AD1-8AFA-23E3-D551-88EB4031B49A}" dt="2026-03-09T19:38:58.611" v="222"/>
          <ac:spMkLst>
            <pc:docMk/>
            <pc:sldMk cId="218957063" sldId="257"/>
            <ac:spMk id="20" creationId="{74B0B678-CD10-4371-96E5-2706F4579FAD}"/>
          </ac:spMkLst>
        </pc:spChg>
        <pc:spChg chg="add">
          <ac:chgData name="Gost korisnik" userId="S::urn:spo:tenantanon#9b5af216-c634-4b80-ab02-0c9a3d029091::" providerId="AD" clId="Web-{44118AD1-8AFA-23E3-D551-88EB4031B49A}" dt="2026-03-09T19:38:58.611" v="222"/>
          <ac:spMkLst>
            <pc:docMk/>
            <pc:sldMk cId="218957063" sldId="257"/>
            <ac:spMk id="26" creationId="{CBC4F608-B4B8-48C3-9572-C0F061B1CD99}"/>
          </ac:spMkLst>
        </pc:spChg>
        <pc:spChg chg="add">
          <ac:chgData name="Gost korisnik" userId="S::urn:spo:tenantanon#9b5af216-c634-4b80-ab02-0c9a3d029091::" providerId="AD" clId="Web-{44118AD1-8AFA-23E3-D551-88EB4031B49A}" dt="2026-03-09T19:38:58.611" v="222"/>
          <ac:spMkLst>
            <pc:docMk/>
            <pc:sldMk cId="218957063" sldId="257"/>
            <ac:spMk id="28" creationId="{1382A32C-5B0C-4B1C-A074-76C6DBCC9F87}"/>
          </ac:spMkLst>
        </pc:spChg>
        <pc:grpChg chg="add">
          <ac:chgData name="Gost korisnik" userId="S::urn:spo:tenantanon#9b5af216-c634-4b80-ab02-0c9a3d029091::" providerId="AD" clId="Web-{44118AD1-8AFA-23E3-D551-88EB4031B49A}" dt="2026-03-09T19:38:58.611" v="222"/>
          <ac:grpSpMkLst>
            <pc:docMk/>
            <pc:sldMk cId="218957063" sldId="257"/>
            <ac:grpSpMk id="22" creationId="{A9270323-9616-4384-857D-E86B78272EFE}"/>
          </ac:grpSpMkLst>
        </pc:grpChg>
        <pc:picChg chg="mod">
          <ac:chgData name="Gost korisnik" userId="S::urn:spo:tenantanon#9b5af216-c634-4b80-ab02-0c9a3d029091::" providerId="AD" clId="Web-{44118AD1-8AFA-23E3-D551-88EB4031B49A}" dt="2026-03-09T19:38:58.611" v="222"/>
          <ac:picMkLst>
            <pc:docMk/>
            <pc:sldMk cId="218957063" sldId="257"/>
            <ac:picMk id="4" creationId="{AAA91EE1-95B1-8E41-FBF5-F59CEA3E2899}"/>
          </ac:picMkLst>
        </pc:picChg>
        <pc:picChg chg="mod">
          <ac:chgData name="Gost korisnik" userId="S::urn:spo:tenantanon#9b5af216-c634-4b80-ab02-0c9a3d029091::" providerId="AD" clId="Web-{44118AD1-8AFA-23E3-D551-88EB4031B49A}" dt="2026-03-09T19:38:58.611" v="222"/>
          <ac:picMkLst>
            <pc:docMk/>
            <pc:sldMk cId="218957063" sldId="257"/>
            <ac:picMk id="8" creationId="{D8EB0485-AB2F-E323-3DD5-AF00AC41EE6E}"/>
          </ac:picMkLst>
        </pc:picChg>
      </pc:sldChg>
      <pc:sldChg chg="addSp modSp mod ord modTransition">
        <pc:chgData name="Gost korisnik" userId="S::urn:spo:tenantanon#9b5af216-c634-4b80-ab02-0c9a3d029091::" providerId="AD" clId="Web-{44118AD1-8AFA-23E3-D551-88EB4031B49A}" dt="2026-03-09T20:31:49.679" v="748"/>
        <pc:sldMkLst>
          <pc:docMk/>
          <pc:sldMk cId="1261085206" sldId="258"/>
        </pc:sldMkLst>
        <pc:spChg chg="mod">
          <ac:chgData name="Gost korisnik" userId="S::urn:spo:tenantanon#9b5af216-c634-4b80-ab02-0c9a3d029091::" providerId="AD" clId="Web-{44118AD1-8AFA-23E3-D551-88EB4031B49A}" dt="2026-03-09T19:22:48.532" v="66" actId="20577"/>
          <ac:spMkLst>
            <pc:docMk/>
            <pc:sldMk cId="1261085206" sldId="258"/>
            <ac:spMk id="2" creationId="{97777255-502F-2A78-595E-5A0E9BF88CEB}"/>
          </ac:spMkLst>
        </pc:spChg>
        <pc:spChg chg="add mod">
          <ac:chgData name="Gost korisnik" userId="S::urn:spo:tenantanon#9b5af216-c634-4b80-ab02-0c9a3d029091::" providerId="AD" clId="Web-{44118AD1-8AFA-23E3-D551-88EB4031B49A}" dt="2026-03-09T20:29:54.518" v="723" actId="14100"/>
          <ac:spMkLst>
            <pc:docMk/>
            <pc:sldMk cId="1261085206" sldId="258"/>
            <ac:spMk id="7" creationId="{7D76C1EB-6EFE-2EE9-0991-3389AA864F48}"/>
          </ac:spMkLst>
        </pc:spChg>
        <pc:spChg chg="add mod">
          <ac:chgData name="Gost korisnik" userId="S::urn:spo:tenantanon#9b5af216-c634-4b80-ab02-0c9a3d029091::" providerId="AD" clId="Web-{44118AD1-8AFA-23E3-D551-88EB4031B49A}" dt="2026-03-09T20:30:10.800" v="729" actId="14100"/>
          <ac:spMkLst>
            <pc:docMk/>
            <pc:sldMk cId="1261085206" sldId="258"/>
            <ac:spMk id="8" creationId="{C487B6C2-A0A3-03A2-95C7-7629EE6C26F6}"/>
          </ac:spMkLst>
        </pc:spChg>
        <pc:spChg chg="add mod">
          <ac:chgData name="Gost korisnik" userId="S::urn:spo:tenantanon#9b5af216-c634-4b80-ab02-0c9a3d029091::" providerId="AD" clId="Web-{44118AD1-8AFA-23E3-D551-88EB4031B49A}" dt="2026-03-09T20:30:26.191" v="733" actId="14100"/>
          <ac:spMkLst>
            <pc:docMk/>
            <pc:sldMk cId="1261085206" sldId="258"/>
            <ac:spMk id="9" creationId="{F47EF7FB-6F50-B814-E167-177C7C178E45}"/>
          </ac:spMkLst>
        </pc:spChg>
        <pc:spChg chg="add mod">
          <ac:chgData name="Gost korisnik" userId="S::urn:spo:tenantanon#9b5af216-c634-4b80-ab02-0c9a3d029091::" providerId="AD" clId="Web-{44118AD1-8AFA-23E3-D551-88EB4031B49A}" dt="2026-03-09T20:30:47.051" v="739" actId="14100"/>
          <ac:spMkLst>
            <pc:docMk/>
            <pc:sldMk cId="1261085206" sldId="258"/>
            <ac:spMk id="10" creationId="{6815CB63-B598-AAD1-D5C8-74E5B546558C}"/>
          </ac:spMkLst>
        </pc:spChg>
        <pc:picChg chg="mod modCrop">
          <ac:chgData name="Gost korisnik" userId="S::urn:spo:tenantanon#9b5af216-c634-4b80-ab02-0c9a3d029091::" providerId="AD" clId="Web-{44118AD1-8AFA-23E3-D551-88EB4031B49A}" dt="2026-03-09T19:46:32.298" v="311"/>
          <ac:picMkLst>
            <pc:docMk/>
            <pc:sldMk cId="1261085206" sldId="258"/>
            <ac:picMk id="5" creationId="{B24AC8F5-A4B4-696E-261A-09F4368E3882}"/>
          </ac:picMkLst>
        </pc:picChg>
        <pc:picChg chg="mod modCrop">
          <ac:chgData name="Gost korisnik" userId="S::urn:spo:tenantanon#9b5af216-c634-4b80-ab02-0c9a3d029091::" providerId="AD" clId="Web-{44118AD1-8AFA-23E3-D551-88EB4031B49A}" dt="2026-03-09T19:46:53.689" v="319" actId="1076"/>
          <ac:picMkLst>
            <pc:docMk/>
            <pc:sldMk cId="1261085206" sldId="258"/>
            <ac:picMk id="6" creationId="{C859D293-B0A0-EA11-A365-3E88D8D8A364}"/>
          </ac:picMkLst>
        </pc:picChg>
        <pc:picChg chg="add mod">
          <ac:chgData name="Gost korisnik" userId="S::urn:spo:tenantanon#9b5af216-c634-4b80-ab02-0c9a3d029091::" providerId="AD" clId="Web-{44118AD1-8AFA-23E3-D551-88EB4031B49A}" dt="2026-03-09T20:31:14.490" v="743" actId="1076"/>
          <ac:picMkLst>
            <pc:docMk/>
            <pc:sldMk cId="1261085206" sldId="258"/>
            <ac:picMk id="11" creationId="{A8E08BE7-8883-59C9-8FBE-0CC4AA6CAB2D}"/>
          </ac:picMkLst>
        </pc:picChg>
      </pc:sldChg>
      <pc:sldChg chg="addSp modSp mod modTransition setBg">
        <pc:chgData name="Gost korisnik" userId="S::urn:spo:tenantanon#9b5af216-c634-4b80-ab02-0c9a3d029091::" providerId="AD" clId="Web-{44118AD1-8AFA-23E3-D551-88EB4031B49A}" dt="2026-03-09T20:31:49.679" v="748"/>
        <pc:sldMkLst>
          <pc:docMk/>
          <pc:sldMk cId="3304422345" sldId="259"/>
        </pc:sldMkLst>
        <pc:spChg chg="mod">
          <ac:chgData name="Gost korisnik" userId="S::urn:spo:tenantanon#9b5af216-c634-4b80-ab02-0c9a3d029091::" providerId="AD" clId="Web-{44118AD1-8AFA-23E3-D551-88EB4031B49A}" dt="2026-03-09T19:40:00.630" v="224"/>
          <ac:spMkLst>
            <pc:docMk/>
            <pc:sldMk cId="3304422345" sldId="259"/>
            <ac:spMk id="2" creationId="{7EEB5EF2-6163-998E-0CAB-725C1F135BFA}"/>
          </ac:spMkLst>
        </pc:spChg>
        <pc:spChg chg="mod">
          <ac:chgData name="Gost korisnik" userId="S::urn:spo:tenantanon#9b5af216-c634-4b80-ab02-0c9a3d029091::" providerId="AD" clId="Web-{44118AD1-8AFA-23E3-D551-88EB4031B49A}" dt="2026-03-09T19:40:00.630" v="224"/>
          <ac:spMkLst>
            <pc:docMk/>
            <pc:sldMk cId="3304422345" sldId="259"/>
            <ac:spMk id="3" creationId="{9B67FC75-71FF-A63E-F674-B44975A9B18F}"/>
          </ac:spMkLst>
        </pc:spChg>
        <pc:spChg chg="mod ord">
          <ac:chgData name="Gost korisnik" userId="S::urn:spo:tenantanon#9b5af216-c634-4b80-ab02-0c9a3d029091::" providerId="AD" clId="Web-{44118AD1-8AFA-23E3-D551-88EB4031B49A}" dt="2026-03-09T19:40:00.630" v="224"/>
          <ac:spMkLst>
            <pc:docMk/>
            <pc:sldMk cId="3304422345" sldId="259"/>
            <ac:spMk id="4" creationId="{9AEA7921-1BD3-FE12-E452-DAA988EC8AFC}"/>
          </ac:spMkLst>
        </pc:spChg>
        <pc:spChg chg="add mod">
          <ac:chgData name="Gost korisnik" userId="S::urn:spo:tenantanon#9b5af216-c634-4b80-ab02-0c9a3d029091::" providerId="AD" clId="Web-{44118AD1-8AFA-23E3-D551-88EB4031B49A}" dt="2026-03-09T20:25:42.484" v="683" actId="14100"/>
          <ac:spMkLst>
            <pc:docMk/>
            <pc:sldMk cId="3304422345" sldId="259"/>
            <ac:spMk id="6" creationId="{9C447C83-EF32-0C88-CD2A-BD07A4440F50}"/>
          </ac:spMkLst>
        </pc:spChg>
        <pc:spChg chg="add">
          <ac:chgData name="Gost korisnik" userId="S::urn:spo:tenantanon#9b5af216-c634-4b80-ab02-0c9a3d029091::" providerId="AD" clId="Web-{44118AD1-8AFA-23E3-D551-88EB4031B49A}" dt="2026-03-09T19:40:00.630" v="224"/>
          <ac:spMkLst>
            <pc:docMk/>
            <pc:sldMk cId="3304422345" sldId="259"/>
            <ac:spMk id="10" creationId="{058A14AF-9FB5-4CC7-BA35-E8E85D3EDF0E}"/>
          </ac:spMkLst>
        </pc:spChg>
        <pc:spChg chg="add">
          <ac:chgData name="Gost korisnik" userId="S::urn:spo:tenantanon#9b5af216-c634-4b80-ab02-0c9a3d029091::" providerId="AD" clId="Web-{44118AD1-8AFA-23E3-D551-88EB4031B49A}" dt="2026-03-09T19:40:00.630" v="224"/>
          <ac:spMkLst>
            <pc:docMk/>
            <pc:sldMk cId="3304422345" sldId="259"/>
            <ac:spMk id="12" creationId="{3A9A4357-BD1D-4622-A4FE-766E6AB8DE84}"/>
          </ac:spMkLst>
        </pc:spChg>
        <pc:spChg chg="add">
          <ac:chgData name="Gost korisnik" userId="S::urn:spo:tenantanon#9b5af216-c634-4b80-ab02-0c9a3d029091::" providerId="AD" clId="Web-{44118AD1-8AFA-23E3-D551-88EB4031B49A}" dt="2026-03-09T19:40:00.630" v="224"/>
          <ac:spMkLst>
            <pc:docMk/>
            <pc:sldMk cId="3304422345" sldId="259"/>
            <ac:spMk id="14" creationId="{E659831F-0D9A-4C63-9EBB-8435B85A440F}"/>
          </ac:spMkLst>
        </pc:spChg>
        <pc:spChg chg="add">
          <ac:chgData name="Gost korisnik" userId="S::urn:spo:tenantanon#9b5af216-c634-4b80-ab02-0c9a3d029091::" providerId="AD" clId="Web-{44118AD1-8AFA-23E3-D551-88EB4031B49A}" dt="2026-03-09T19:40:00.630" v="224"/>
          <ac:spMkLst>
            <pc:docMk/>
            <pc:sldMk cId="3304422345" sldId="259"/>
            <ac:spMk id="16" creationId="{E6995CE5-F890-4ABA-82A2-26507CE8D2A3}"/>
          </ac:spMkLst>
        </pc:spChg>
        <pc:picChg chg="mod">
          <ac:chgData name="Gost korisnik" userId="S::urn:spo:tenantanon#9b5af216-c634-4b80-ab02-0c9a3d029091::" providerId="AD" clId="Web-{44118AD1-8AFA-23E3-D551-88EB4031B49A}" dt="2026-03-09T20:25:52.500" v="686" actId="1076"/>
          <ac:picMkLst>
            <pc:docMk/>
            <pc:sldMk cId="3304422345" sldId="259"/>
            <ac:picMk id="5" creationId="{2667EF6C-3F5D-A54E-B882-EC8EF516498B}"/>
          </ac:picMkLst>
        </pc:picChg>
      </pc:sldChg>
      <pc:sldChg chg="addSp delSp modSp mod modTransition setBg delAnim">
        <pc:chgData name="Gost korisnik" userId="S::urn:spo:tenantanon#9b5af216-c634-4b80-ab02-0c9a3d029091::" providerId="AD" clId="Web-{44118AD1-8AFA-23E3-D551-88EB4031B49A}" dt="2026-03-09T20:31:49.679" v="748"/>
        <pc:sldMkLst>
          <pc:docMk/>
          <pc:sldMk cId="3752161548" sldId="260"/>
        </pc:sldMkLst>
        <pc:spChg chg="mod">
          <ac:chgData name="Gost korisnik" userId="S::urn:spo:tenantanon#9b5af216-c634-4b80-ab02-0c9a3d029091::" providerId="AD" clId="Web-{44118AD1-8AFA-23E3-D551-88EB4031B49A}" dt="2026-03-09T20:14:45.246" v="525"/>
          <ac:spMkLst>
            <pc:docMk/>
            <pc:sldMk cId="3752161548" sldId="260"/>
            <ac:spMk id="2" creationId="{2BB8097A-7D4F-D29F-0238-4A8381092A58}"/>
          </ac:spMkLst>
        </pc:spChg>
        <pc:spChg chg="mod">
          <ac:chgData name="Gost korisnik" userId="S::urn:spo:tenantanon#9b5af216-c634-4b80-ab02-0c9a3d029091::" providerId="AD" clId="Web-{44118AD1-8AFA-23E3-D551-88EB4031B49A}" dt="2026-03-09T20:14:45.246" v="525"/>
          <ac:spMkLst>
            <pc:docMk/>
            <pc:sldMk cId="3752161548" sldId="260"/>
            <ac:spMk id="3" creationId="{FF47A0B0-BF66-8DD0-1D9A-2D7FD5A8D4E8}"/>
          </ac:spMkLst>
        </pc:spChg>
        <pc:spChg chg="add del">
          <ac:chgData name="Gost korisnik" userId="S::urn:spo:tenantanon#9b5af216-c634-4b80-ab02-0c9a3d029091::" providerId="AD" clId="Web-{44118AD1-8AFA-23E3-D551-88EB4031B49A}" dt="2026-03-09T20:14:29.933" v="521"/>
          <ac:spMkLst>
            <pc:docMk/>
            <pc:sldMk cId="3752161548" sldId="260"/>
            <ac:spMk id="11" creationId="{149FB5C3-7336-4FE0-A30C-CC0A3646D499}"/>
          </ac:spMkLst>
        </pc:spChg>
        <pc:spChg chg="add del">
          <ac:chgData name="Gost korisnik" userId="S::urn:spo:tenantanon#9b5af216-c634-4b80-ab02-0c9a3d029091::" providerId="AD" clId="Web-{44118AD1-8AFA-23E3-D551-88EB4031B49A}" dt="2026-03-09T20:14:29.933" v="521"/>
          <ac:spMkLst>
            <pc:docMk/>
            <pc:sldMk cId="3752161548" sldId="260"/>
            <ac:spMk id="17" creationId="{0DA909B4-15FF-46A6-8A7F-7AEF977FE9ED}"/>
          </ac:spMkLst>
        </pc:spChg>
        <pc:spChg chg="add del">
          <ac:chgData name="Gost korisnik" userId="S::urn:spo:tenantanon#9b5af216-c634-4b80-ab02-0c9a3d029091::" providerId="AD" clId="Web-{44118AD1-8AFA-23E3-D551-88EB4031B49A}" dt="2026-03-09T20:14:29.933" v="521"/>
          <ac:spMkLst>
            <pc:docMk/>
            <pc:sldMk cId="3752161548" sldId="260"/>
            <ac:spMk id="19" creationId="{1382A32C-5B0C-4B1C-A074-76C6DBCC9F87}"/>
          </ac:spMkLst>
        </pc:spChg>
        <pc:spChg chg="add del">
          <ac:chgData name="Gost korisnik" userId="S::urn:spo:tenantanon#9b5af216-c634-4b80-ab02-0c9a3d029091::" providerId="AD" clId="Web-{44118AD1-8AFA-23E3-D551-88EB4031B49A}" dt="2026-03-09T20:14:45.246" v="525"/>
          <ac:spMkLst>
            <pc:docMk/>
            <pc:sldMk cId="3752161548" sldId="260"/>
            <ac:spMk id="24" creationId="{638B61BD-0EE1-4D29-B894-126CD61C5DED}"/>
          </ac:spMkLst>
        </pc:spChg>
        <pc:spChg chg="add del">
          <ac:chgData name="Gost korisnik" userId="S::urn:spo:tenantanon#9b5af216-c634-4b80-ab02-0c9a3d029091::" providerId="AD" clId="Web-{44118AD1-8AFA-23E3-D551-88EB4031B49A}" dt="2026-03-09T20:14:45.246" v="525"/>
          <ac:spMkLst>
            <pc:docMk/>
            <pc:sldMk cId="3752161548" sldId="260"/>
            <ac:spMk id="26" creationId="{BBC14DD5-C584-4158-BF76-ECE3C6DB48AD}"/>
          </ac:spMkLst>
        </pc:spChg>
        <pc:spChg chg="add">
          <ac:chgData name="Gost korisnik" userId="S::urn:spo:tenantanon#9b5af216-c634-4b80-ab02-0c9a3d029091::" providerId="AD" clId="Web-{44118AD1-8AFA-23E3-D551-88EB4031B49A}" dt="2026-03-09T20:14:45.246" v="525"/>
          <ac:spMkLst>
            <pc:docMk/>
            <pc:sldMk cId="3752161548" sldId="260"/>
            <ac:spMk id="31" creationId="{9D25F302-27C5-414F-97F8-6EA0A6C028BA}"/>
          </ac:spMkLst>
        </pc:spChg>
        <pc:spChg chg="add">
          <ac:chgData name="Gost korisnik" userId="S::urn:spo:tenantanon#9b5af216-c634-4b80-ab02-0c9a3d029091::" providerId="AD" clId="Web-{44118AD1-8AFA-23E3-D551-88EB4031B49A}" dt="2026-03-09T20:14:45.246" v="525"/>
          <ac:spMkLst>
            <pc:docMk/>
            <pc:sldMk cId="3752161548" sldId="260"/>
            <ac:spMk id="33" creationId="{041C67D0-A496-4B86-BF61-263FF9EFD7F0}"/>
          </ac:spMkLst>
        </pc:spChg>
        <pc:spChg chg="add">
          <ac:chgData name="Gost korisnik" userId="S::urn:spo:tenantanon#9b5af216-c634-4b80-ab02-0c9a3d029091::" providerId="AD" clId="Web-{44118AD1-8AFA-23E3-D551-88EB4031B49A}" dt="2026-03-09T20:14:45.246" v="525"/>
          <ac:spMkLst>
            <pc:docMk/>
            <pc:sldMk cId="3752161548" sldId="260"/>
            <ac:spMk id="35" creationId="{830A36F8-48C2-4842-A87B-8CE8DF4E7FD2}"/>
          </ac:spMkLst>
        </pc:spChg>
        <pc:spChg chg="add">
          <ac:chgData name="Gost korisnik" userId="S::urn:spo:tenantanon#9b5af216-c634-4b80-ab02-0c9a3d029091::" providerId="AD" clId="Web-{44118AD1-8AFA-23E3-D551-88EB4031B49A}" dt="2026-03-09T20:14:45.246" v="525"/>
          <ac:spMkLst>
            <pc:docMk/>
            <pc:sldMk cId="3752161548" sldId="260"/>
            <ac:spMk id="37" creationId="{8F451A30-466B-4996-9BA5-CD6ABCC6D558}"/>
          </ac:spMkLst>
        </pc:spChg>
        <pc:grpChg chg="add">
          <ac:chgData name="Gost korisnik" userId="S::urn:spo:tenantanon#9b5af216-c634-4b80-ab02-0c9a3d029091::" providerId="AD" clId="Web-{44118AD1-8AFA-23E3-D551-88EB4031B49A}" dt="2026-03-09T19:40:06.942" v="225"/>
          <ac:grpSpMkLst>
            <pc:docMk/>
            <pc:sldMk cId="3752161548" sldId="260"/>
            <ac:grpSpMk id="13" creationId="{19A6B5CE-CB1D-48EE-8B43-E952235C8371}"/>
          </ac:grpSpMkLst>
        </pc:grpChg>
        <pc:picChg chg="del mod ord">
          <ac:chgData name="Gost korisnik" userId="S::urn:spo:tenantanon#9b5af216-c634-4b80-ab02-0c9a3d029091::" providerId="AD" clId="Web-{44118AD1-8AFA-23E3-D551-88EB4031B49A}" dt="2026-03-09T20:16:13.686" v="553"/>
          <ac:picMkLst>
            <pc:docMk/>
            <pc:sldMk cId="3752161548" sldId="260"/>
            <ac:picMk id="4" creationId="{4DB0B819-60B1-B5E1-A04D-2E953AE046C1}"/>
          </ac:picMkLst>
        </pc:picChg>
        <pc:picChg chg="add mod ord">
          <ac:chgData name="Gost korisnik" userId="S::urn:spo:tenantanon#9b5af216-c634-4b80-ab02-0c9a3d029091::" providerId="AD" clId="Web-{44118AD1-8AFA-23E3-D551-88EB4031B49A}" dt="2026-03-09T20:16:17.827" v="556" actId="1076"/>
          <ac:picMkLst>
            <pc:docMk/>
            <pc:sldMk cId="3752161548" sldId="260"/>
            <ac:picMk id="5" creationId="{6D19B15E-0A21-15ED-3953-9736A100A6DF}"/>
          </ac:picMkLst>
        </pc:picChg>
        <pc:picChg chg="mod ord">
          <ac:chgData name="Gost korisnik" userId="S::urn:spo:tenantanon#9b5af216-c634-4b80-ab02-0c9a3d029091::" providerId="AD" clId="Web-{44118AD1-8AFA-23E3-D551-88EB4031B49A}" dt="2026-03-09T20:16:23.265" v="557" actId="1076"/>
          <ac:picMkLst>
            <pc:docMk/>
            <pc:sldMk cId="3752161548" sldId="260"/>
            <ac:picMk id="6" creationId="{1B2576D5-D400-4E87-606A-94164F3809C7}"/>
          </ac:picMkLst>
        </pc:picChg>
      </pc:sldChg>
      <pc:sldChg chg="addSp delSp modSp mod ord modTransition setBg">
        <pc:chgData name="Gost korisnik" userId="S::urn:spo:tenantanon#9b5af216-c634-4b80-ab02-0c9a3d029091::" providerId="AD" clId="Web-{44118AD1-8AFA-23E3-D551-88EB4031B49A}" dt="2026-03-09T20:31:49.679" v="748"/>
        <pc:sldMkLst>
          <pc:docMk/>
          <pc:sldMk cId="1617936914" sldId="261"/>
        </pc:sldMkLst>
        <pc:spChg chg="mod">
          <ac:chgData name="Gost korisnik" userId="S::urn:spo:tenantanon#9b5af216-c634-4b80-ab02-0c9a3d029091::" providerId="AD" clId="Web-{44118AD1-8AFA-23E3-D551-88EB4031B49A}" dt="2026-03-09T19:40:49.929" v="235"/>
          <ac:spMkLst>
            <pc:docMk/>
            <pc:sldMk cId="1617936914" sldId="261"/>
            <ac:spMk id="2" creationId="{73858FBA-C4B0-C5DC-669B-3D49F86635B6}"/>
          </ac:spMkLst>
        </pc:spChg>
        <pc:spChg chg="mod">
          <ac:chgData name="Gost korisnik" userId="S::urn:spo:tenantanon#9b5af216-c634-4b80-ab02-0c9a3d029091::" providerId="AD" clId="Web-{44118AD1-8AFA-23E3-D551-88EB4031B49A}" dt="2026-03-09T19:40:49.944" v="236"/>
          <ac:spMkLst>
            <pc:docMk/>
            <pc:sldMk cId="1617936914" sldId="261"/>
            <ac:spMk id="3" creationId="{7CF283F5-6BCA-94EC-1791-B209105A3F46}"/>
          </ac:spMkLst>
        </pc:spChg>
        <pc:spChg chg="add del">
          <ac:chgData name="Gost korisnik" userId="S::urn:spo:tenantanon#9b5af216-c634-4b80-ab02-0c9a3d029091::" providerId="AD" clId="Web-{44118AD1-8AFA-23E3-D551-88EB4031B49A}" dt="2026-03-09T19:41:38.665" v="249"/>
          <ac:spMkLst>
            <pc:docMk/>
            <pc:sldMk cId="1617936914" sldId="261"/>
            <ac:spMk id="4" creationId="{DBCA318B-DCFA-39EE-522A-25AED80C09C0}"/>
          </ac:spMkLst>
        </pc:spChg>
        <pc:spChg chg="add del">
          <ac:chgData name="Gost korisnik" userId="S::urn:spo:tenantanon#9b5af216-c634-4b80-ab02-0c9a3d029091::" providerId="AD" clId="Web-{44118AD1-8AFA-23E3-D551-88EB4031B49A}" dt="2026-03-09T19:40:49.944" v="236"/>
          <ac:spMkLst>
            <pc:docMk/>
            <pc:sldMk cId="1617936914" sldId="261"/>
            <ac:spMk id="11" creationId="{D2B783EE-0239-4717-BBEA-8C9EAC61C824}"/>
          </ac:spMkLst>
        </pc:spChg>
        <pc:spChg chg="add del">
          <ac:chgData name="Gost korisnik" userId="S::urn:spo:tenantanon#9b5af216-c634-4b80-ab02-0c9a3d029091::" providerId="AD" clId="Web-{44118AD1-8AFA-23E3-D551-88EB4031B49A}" dt="2026-03-09T19:40:49.944" v="236"/>
          <ac:spMkLst>
            <pc:docMk/>
            <pc:sldMk cId="1617936914" sldId="261"/>
            <ac:spMk id="13" creationId="{A7B99495-F43F-4D80-A44F-2CB4764EB90B}"/>
          </ac:spMkLst>
        </pc:spChg>
        <pc:spChg chg="add del">
          <ac:chgData name="Gost korisnik" userId="S::urn:spo:tenantanon#9b5af216-c634-4b80-ab02-0c9a3d029091::" providerId="AD" clId="Web-{44118AD1-8AFA-23E3-D551-88EB4031B49A}" dt="2026-03-09T19:40:49.944" v="236"/>
          <ac:spMkLst>
            <pc:docMk/>
            <pc:sldMk cId="1617936914" sldId="261"/>
            <ac:spMk id="15" creationId="{70BEB1E7-2F88-40BC-B73D-42E5B6F80BFC}"/>
          </ac:spMkLst>
        </pc:spChg>
        <pc:spChg chg="add del">
          <ac:chgData name="Gost korisnik" userId="S::urn:spo:tenantanon#9b5af216-c634-4b80-ab02-0c9a3d029091::" providerId="AD" clId="Web-{44118AD1-8AFA-23E3-D551-88EB4031B49A}" dt="2026-03-09T19:40:41.506" v="231"/>
          <ac:spMkLst>
            <pc:docMk/>
            <pc:sldMk cId="1617936914" sldId="261"/>
            <ac:spMk id="20" creationId="{21AC6A30-4F22-4C0F-B278-19C5B8A80C55}"/>
          </ac:spMkLst>
        </pc:spChg>
        <pc:spChg chg="add del">
          <ac:chgData name="Gost korisnik" userId="S::urn:spo:tenantanon#9b5af216-c634-4b80-ab02-0c9a3d029091::" providerId="AD" clId="Web-{44118AD1-8AFA-23E3-D551-88EB4031B49A}" dt="2026-03-09T19:40:41.506" v="231"/>
          <ac:spMkLst>
            <pc:docMk/>
            <pc:sldMk cId="1617936914" sldId="261"/>
            <ac:spMk id="22" creationId="{BB4335AD-65B1-44E4-90AF-264024FE4BD2}"/>
          </ac:spMkLst>
        </pc:spChg>
        <pc:spChg chg="add del">
          <ac:chgData name="Gost korisnik" userId="S::urn:spo:tenantanon#9b5af216-c634-4b80-ab02-0c9a3d029091::" providerId="AD" clId="Web-{44118AD1-8AFA-23E3-D551-88EB4031B49A}" dt="2026-03-09T19:40:43.850" v="233"/>
          <ac:spMkLst>
            <pc:docMk/>
            <pc:sldMk cId="1617936914" sldId="261"/>
            <ac:spMk id="24" creationId="{352BEC0E-22F8-46D0-9632-375DB541B06C}"/>
          </ac:spMkLst>
        </pc:spChg>
        <pc:spChg chg="add del">
          <ac:chgData name="Gost korisnik" userId="S::urn:spo:tenantanon#9b5af216-c634-4b80-ab02-0c9a3d029091::" providerId="AD" clId="Web-{44118AD1-8AFA-23E3-D551-88EB4031B49A}" dt="2026-03-09T19:40:43.850" v="233"/>
          <ac:spMkLst>
            <pc:docMk/>
            <pc:sldMk cId="1617936914" sldId="261"/>
            <ac:spMk id="25" creationId="{3FCFB1DE-0B7E-48CC-BA90-B2AB0889F9D6}"/>
          </ac:spMkLst>
        </pc:spChg>
        <pc:spChg chg="add del">
          <ac:chgData name="Gost korisnik" userId="S::urn:spo:tenantanon#9b5af216-c634-4b80-ab02-0c9a3d029091::" providerId="AD" clId="Web-{44118AD1-8AFA-23E3-D551-88EB4031B49A}" dt="2026-03-09T19:40:49.929" v="235"/>
          <ac:spMkLst>
            <pc:docMk/>
            <pc:sldMk cId="1617936914" sldId="261"/>
            <ac:spMk id="27" creationId="{B712E947-0734-45F9-9C4F-41114EC3A33E}"/>
          </ac:spMkLst>
        </pc:spChg>
        <pc:spChg chg="add del">
          <ac:chgData name="Gost korisnik" userId="S::urn:spo:tenantanon#9b5af216-c634-4b80-ab02-0c9a3d029091::" providerId="AD" clId="Web-{44118AD1-8AFA-23E3-D551-88EB4031B49A}" dt="2026-03-09T19:40:49.929" v="235"/>
          <ac:spMkLst>
            <pc:docMk/>
            <pc:sldMk cId="1617936914" sldId="261"/>
            <ac:spMk id="28" creationId="{5A65989E-BBD5-44D7-AA86-7AFD5D46BBC0}"/>
          </ac:spMkLst>
        </pc:spChg>
        <pc:spChg chg="add del">
          <ac:chgData name="Gost korisnik" userId="S::urn:spo:tenantanon#9b5af216-c634-4b80-ab02-0c9a3d029091::" providerId="AD" clId="Web-{44118AD1-8AFA-23E3-D551-88EB4031B49A}" dt="2026-03-09T19:40:49.929" v="235"/>
          <ac:spMkLst>
            <pc:docMk/>
            <pc:sldMk cId="1617936914" sldId="261"/>
            <ac:spMk id="29" creationId="{231A2881-D8D7-4A7D-ACA3-E9F849F853D8}"/>
          </ac:spMkLst>
        </pc:spChg>
        <pc:spChg chg="add">
          <ac:chgData name="Gost korisnik" userId="S::urn:spo:tenantanon#9b5af216-c634-4b80-ab02-0c9a3d029091::" providerId="AD" clId="Web-{44118AD1-8AFA-23E3-D551-88EB4031B49A}" dt="2026-03-09T19:40:49.944" v="236"/>
          <ac:spMkLst>
            <pc:docMk/>
            <pc:sldMk cId="1617936914" sldId="261"/>
            <ac:spMk id="31" creationId="{D2B783EE-0239-4717-BBEA-8C9EAC61C824}"/>
          </ac:spMkLst>
        </pc:spChg>
        <pc:spChg chg="add del">
          <ac:chgData name="Gost korisnik" userId="S::urn:spo:tenantanon#9b5af216-c634-4b80-ab02-0c9a3d029091::" providerId="AD" clId="Web-{44118AD1-8AFA-23E3-D551-88EB4031B49A}" dt="2026-03-09T19:40:53.241" v="237"/>
          <ac:spMkLst>
            <pc:docMk/>
            <pc:sldMk cId="1617936914" sldId="261"/>
            <ac:spMk id="32" creationId="{A7B99495-F43F-4D80-A44F-2CB4764EB90B}"/>
          </ac:spMkLst>
        </pc:spChg>
        <pc:spChg chg="add">
          <ac:chgData name="Gost korisnik" userId="S::urn:spo:tenantanon#9b5af216-c634-4b80-ab02-0c9a3d029091::" providerId="AD" clId="Web-{44118AD1-8AFA-23E3-D551-88EB4031B49A}" dt="2026-03-09T19:40:49.944" v="236"/>
          <ac:spMkLst>
            <pc:docMk/>
            <pc:sldMk cId="1617936914" sldId="261"/>
            <ac:spMk id="33" creationId="{70BEB1E7-2F88-40BC-B73D-42E5B6F80BFC}"/>
          </ac:spMkLst>
        </pc:spChg>
        <pc:picChg chg="mod ord">
          <ac:chgData name="Gost korisnik" userId="S::urn:spo:tenantanon#9b5af216-c634-4b80-ab02-0c9a3d029091::" providerId="AD" clId="Web-{44118AD1-8AFA-23E3-D551-88EB4031B49A}" dt="2026-03-09T19:40:49.929" v="235"/>
          <ac:picMkLst>
            <pc:docMk/>
            <pc:sldMk cId="1617936914" sldId="261"/>
            <ac:picMk id="5" creationId="{8C1A872A-B58C-747B-775D-8807232F6DCB}"/>
          </ac:picMkLst>
        </pc:picChg>
        <pc:picChg chg="mod ord">
          <ac:chgData name="Gost korisnik" userId="S::urn:spo:tenantanon#9b5af216-c634-4b80-ab02-0c9a3d029091::" providerId="AD" clId="Web-{44118AD1-8AFA-23E3-D551-88EB4031B49A}" dt="2026-03-09T19:41:38.071" v="248" actId="1076"/>
          <ac:picMkLst>
            <pc:docMk/>
            <pc:sldMk cId="1617936914" sldId="261"/>
            <ac:picMk id="6" creationId="{7BAD6A5A-F36D-361A-B073-741B8F5CBC13}"/>
          </ac:picMkLst>
        </pc:picChg>
      </pc:sldChg>
      <pc:sldChg chg="addSp modSp mod ord modTransition">
        <pc:chgData name="Gost korisnik" userId="S::urn:spo:tenantanon#9b5af216-c634-4b80-ab02-0c9a3d029091::" providerId="AD" clId="Web-{44118AD1-8AFA-23E3-D551-88EB4031B49A}" dt="2026-03-09T20:31:49.679" v="748"/>
        <pc:sldMkLst>
          <pc:docMk/>
          <pc:sldMk cId="3758241465" sldId="263"/>
        </pc:sldMkLst>
        <pc:spChg chg="mod ord">
          <ac:chgData name="Gost korisnik" userId="S::urn:spo:tenantanon#9b5af216-c634-4b80-ab02-0c9a3d029091::" providerId="AD" clId="Web-{44118AD1-8AFA-23E3-D551-88EB4031B49A}" dt="2026-03-09T19:54:49.087" v="386" actId="14100"/>
          <ac:spMkLst>
            <pc:docMk/>
            <pc:sldMk cId="3758241465" sldId="263"/>
            <ac:spMk id="2" creationId="{93D1445A-3828-155A-D7F8-95282F59AF0B}"/>
          </ac:spMkLst>
        </pc:spChg>
        <pc:spChg chg="mod ord">
          <ac:chgData name="Gost korisnik" userId="S::urn:spo:tenantanon#9b5af216-c634-4b80-ab02-0c9a3d029091::" providerId="AD" clId="Web-{44118AD1-8AFA-23E3-D551-88EB4031B49A}" dt="2026-03-09T19:54:44.696" v="385" actId="1076"/>
          <ac:spMkLst>
            <pc:docMk/>
            <pc:sldMk cId="3758241465" sldId="263"/>
            <ac:spMk id="3" creationId="{C3A8BC7C-EA4C-2CA3-C31E-20AC741210E1}"/>
          </ac:spMkLst>
        </pc:spChg>
        <pc:spChg chg="add mod">
          <ac:chgData name="Gost korisnik" userId="S::urn:spo:tenantanon#9b5af216-c634-4b80-ab02-0c9a3d029091::" providerId="AD" clId="Web-{44118AD1-8AFA-23E3-D551-88EB4031B49A}" dt="2026-03-09T19:50:36.206" v="355" actId="14100"/>
          <ac:spMkLst>
            <pc:docMk/>
            <pc:sldMk cId="3758241465" sldId="263"/>
            <ac:spMk id="6" creationId="{1F2F7B01-9B71-AA98-AF1C-388040EC7C42}"/>
          </ac:spMkLst>
        </pc:spChg>
        <pc:spChg chg="add mod">
          <ac:chgData name="Gost korisnik" userId="S::urn:spo:tenantanon#9b5af216-c634-4b80-ab02-0c9a3d029091::" providerId="AD" clId="Web-{44118AD1-8AFA-23E3-D551-88EB4031B49A}" dt="2026-03-09T19:50:24.360" v="354"/>
          <ac:spMkLst>
            <pc:docMk/>
            <pc:sldMk cId="3758241465" sldId="263"/>
            <ac:spMk id="7" creationId="{7477B1D1-4757-EB21-8057-AF3CE5BBB286}"/>
          </ac:spMkLst>
        </pc:spChg>
        <pc:spChg chg="add mod ord">
          <ac:chgData name="Gost korisnik" userId="S::urn:spo:tenantanon#9b5af216-c634-4b80-ab02-0c9a3d029091::" providerId="AD" clId="Web-{44118AD1-8AFA-23E3-D551-88EB4031B49A}" dt="2026-03-09T19:50:09.436" v="351"/>
          <ac:spMkLst>
            <pc:docMk/>
            <pc:sldMk cId="3758241465" sldId="263"/>
            <ac:spMk id="8" creationId="{658142F4-D4D1-7D20-1766-3F580F38AC17}"/>
          </ac:spMkLst>
        </pc:spChg>
        <pc:spChg chg="add mod">
          <ac:chgData name="Gost korisnik" userId="S::urn:spo:tenantanon#9b5af216-c634-4b80-ab02-0c9a3d029091::" providerId="AD" clId="Web-{44118AD1-8AFA-23E3-D551-88EB4031B49A}" dt="2026-03-09T20:28:56.233" v="717"/>
          <ac:spMkLst>
            <pc:docMk/>
            <pc:sldMk cId="3758241465" sldId="263"/>
            <ac:spMk id="9" creationId="{ED042891-ECA7-6D37-DB27-0CD8C309CAA7}"/>
          </ac:spMkLst>
        </pc:spChg>
        <pc:spChg chg="add mod">
          <ac:chgData name="Gost korisnik" userId="S::urn:spo:tenantanon#9b5af216-c634-4b80-ab02-0c9a3d029091::" providerId="AD" clId="Web-{44118AD1-8AFA-23E3-D551-88EB4031B49A}" dt="2026-03-09T19:51:14.726" v="360" actId="1076"/>
          <ac:spMkLst>
            <pc:docMk/>
            <pc:sldMk cId="3758241465" sldId="263"/>
            <ac:spMk id="10" creationId="{BDDA3EBD-FA07-7979-CCCC-A637225C1630}"/>
          </ac:spMkLst>
        </pc:spChg>
        <pc:spChg chg="add mod">
          <ac:chgData name="Gost korisnik" userId="S::urn:spo:tenantanon#9b5af216-c634-4b80-ab02-0c9a3d029091::" providerId="AD" clId="Web-{44118AD1-8AFA-23E3-D551-88EB4031B49A}" dt="2026-03-09T20:28:54.218" v="716"/>
          <ac:spMkLst>
            <pc:docMk/>
            <pc:sldMk cId="3758241465" sldId="263"/>
            <ac:spMk id="11" creationId="{1C252C4C-8CB4-5906-838B-3726D6746DBC}"/>
          </ac:spMkLst>
        </pc:spChg>
        <pc:spChg chg="add mod">
          <ac:chgData name="Gost korisnik" userId="S::urn:spo:tenantanon#9b5af216-c634-4b80-ab02-0c9a3d029091::" providerId="AD" clId="Web-{44118AD1-8AFA-23E3-D551-88EB4031B49A}" dt="2026-03-09T20:29:10.250" v="720" actId="1076"/>
          <ac:spMkLst>
            <pc:docMk/>
            <pc:sldMk cId="3758241465" sldId="263"/>
            <ac:spMk id="12" creationId="{AF754930-AB13-81C4-340C-F813E3D9CAF5}"/>
          </ac:spMkLst>
        </pc:spChg>
        <pc:picChg chg="mod">
          <ac:chgData name="Gost korisnik" userId="S::urn:spo:tenantanon#9b5af216-c634-4b80-ab02-0c9a3d029091::" providerId="AD" clId="Web-{44118AD1-8AFA-23E3-D551-88EB4031B49A}" dt="2026-03-09T19:49:15.819" v="344" actId="1076"/>
          <ac:picMkLst>
            <pc:docMk/>
            <pc:sldMk cId="3758241465" sldId="263"/>
            <ac:picMk id="5" creationId="{83BA2C46-8DFD-E346-BF7A-3FCF6C2362FA}"/>
          </ac:picMkLst>
        </pc:picChg>
      </pc:sldChg>
      <pc:sldChg chg="addSp delSp modSp mod ord modTransition">
        <pc:chgData name="Gost korisnik" userId="S::urn:spo:tenantanon#9b5af216-c634-4b80-ab02-0c9a3d029091::" providerId="AD" clId="Web-{44118AD1-8AFA-23E3-D551-88EB4031B49A}" dt="2026-03-09T20:31:49.679" v="748"/>
        <pc:sldMkLst>
          <pc:docMk/>
          <pc:sldMk cId="4290964062" sldId="264"/>
        </pc:sldMkLst>
        <pc:spChg chg="mod">
          <ac:chgData name="Gost korisnik" userId="S::urn:spo:tenantanon#9b5af216-c634-4b80-ab02-0c9a3d029091::" providerId="AD" clId="Web-{44118AD1-8AFA-23E3-D551-88EB4031B49A}" dt="2026-03-09T19:22:38.469" v="62" actId="20577"/>
          <ac:spMkLst>
            <pc:docMk/>
            <pc:sldMk cId="4290964062" sldId="264"/>
            <ac:spMk id="2" creationId="{F0C779AC-B9A6-F565-8570-705E7130EA11}"/>
          </ac:spMkLst>
        </pc:spChg>
        <pc:spChg chg="add mod">
          <ac:chgData name="Gost korisnik" userId="S::urn:spo:tenantanon#9b5af216-c634-4b80-ab02-0c9a3d029091::" providerId="AD" clId="Web-{44118AD1-8AFA-23E3-D551-88EB4031B49A}" dt="2026-03-09T20:19:48.224" v="620"/>
          <ac:spMkLst>
            <pc:docMk/>
            <pc:sldMk cId="4290964062" sldId="264"/>
            <ac:spMk id="6" creationId="{B5924116-998A-D374-AC22-E754FBD9DCC4}"/>
          </ac:spMkLst>
        </pc:spChg>
        <pc:spChg chg="add mod">
          <ac:chgData name="Gost korisnik" userId="S::urn:spo:tenantanon#9b5af216-c634-4b80-ab02-0c9a3d029091::" providerId="AD" clId="Web-{44118AD1-8AFA-23E3-D551-88EB4031B49A}" dt="2026-03-09T20:20:14.116" v="625" actId="1076"/>
          <ac:spMkLst>
            <pc:docMk/>
            <pc:sldMk cId="4290964062" sldId="264"/>
            <ac:spMk id="7" creationId="{A08E9217-80F9-3D10-7F13-8DC321BAFE00}"/>
          </ac:spMkLst>
        </pc:spChg>
        <pc:spChg chg="add del mod">
          <ac:chgData name="Gost korisnik" userId="S::urn:spo:tenantanon#9b5af216-c634-4b80-ab02-0c9a3d029091::" providerId="AD" clId="Web-{44118AD1-8AFA-23E3-D551-88EB4031B49A}" dt="2026-03-09T20:20:44.366" v="629"/>
          <ac:spMkLst>
            <pc:docMk/>
            <pc:sldMk cId="4290964062" sldId="264"/>
            <ac:spMk id="10" creationId="{A7F1B2E4-1F46-0F70-19CF-C5E9BEF05F46}"/>
          </ac:spMkLst>
        </pc:spChg>
        <pc:spChg chg="add mod">
          <ac:chgData name="Gost korisnik" userId="S::urn:spo:tenantanon#9b5af216-c634-4b80-ab02-0c9a3d029091::" providerId="AD" clId="Web-{44118AD1-8AFA-23E3-D551-88EB4031B49A}" dt="2026-03-09T20:21:33.367" v="639" actId="14100"/>
          <ac:spMkLst>
            <pc:docMk/>
            <pc:sldMk cId="4290964062" sldId="264"/>
            <ac:spMk id="12" creationId="{2D6774B9-50F5-C448-009F-52EE64502D54}"/>
          </ac:spMkLst>
        </pc:spChg>
        <pc:spChg chg="add mod">
          <ac:chgData name="Gost korisnik" userId="S::urn:spo:tenantanon#9b5af216-c634-4b80-ab02-0c9a3d029091::" providerId="AD" clId="Web-{44118AD1-8AFA-23E3-D551-88EB4031B49A}" dt="2026-03-09T20:21:55.323" v="647" actId="1076"/>
          <ac:spMkLst>
            <pc:docMk/>
            <pc:sldMk cId="4290964062" sldId="264"/>
            <ac:spMk id="14" creationId="{91F852C8-4B46-8E88-EF05-0298C7E36A8B}"/>
          </ac:spMkLst>
        </pc:spChg>
        <pc:spChg chg="add mod">
          <ac:chgData name="Gost korisnik" userId="S::urn:spo:tenantanon#9b5af216-c634-4b80-ab02-0c9a3d029091::" providerId="AD" clId="Web-{44118AD1-8AFA-23E3-D551-88EB4031B49A}" dt="2026-03-09T20:22:55.257" v="654" actId="14100"/>
          <ac:spMkLst>
            <pc:docMk/>
            <pc:sldMk cId="4290964062" sldId="264"/>
            <ac:spMk id="15" creationId="{244B24F4-C4CA-2805-7FE7-F8925E6DFF09}"/>
          </ac:spMkLst>
        </pc:spChg>
        <pc:spChg chg="add mod">
          <ac:chgData name="Gost korisnik" userId="S::urn:spo:tenantanon#9b5af216-c634-4b80-ab02-0c9a3d029091::" providerId="AD" clId="Web-{44118AD1-8AFA-23E3-D551-88EB4031B49A}" dt="2026-03-09T20:23:29.075" v="661" actId="14100"/>
          <ac:spMkLst>
            <pc:docMk/>
            <pc:sldMk cId="4290964062" sldId="264"/>
            <ac:spMk id="16" creationId="{58A7F35D-CD35-9747-495A-12FA3FDC9B21}"/>
          </ac:spMkLst>
        </pc:spChg>
        <pc:spChg chg="add mod">
          <ac:chgData name="Gost korisnik" userId="S::urn:spo:tenantanon#9b5af216-c634-4b80-ab02-0c9a3d029091::" providerId="AD" clId="Web-{44118AD1-8AFA-23E3-D551-88EB4031B49A}" dt="2026-03-09T20:24:04.581" v="668"/>
          <ac:spMkLst>
            <pc:docMk/>
            <pc:sldMk cId="4290964062" sldId="264"/>
            <ac:spMk id="17" creationId="{545640E2-F292-D677-E4EF-0830713C04F9}"/>
          </ac:spMkLst>
        </pc:spChg>
        <pc:spChg chg="add del">
          <ac:chgData name="Gost korisnik" userId="S::urn:spo:tenantanon#9b5af216-c634-4b80-ab02-0c9a3d029091::" providerId="AD" clId="Web-{44118AD1-8AFA-23E3-D551-88EB4031B49A}" dt="2026-03-09T20:24:16.567" v="670"/>
          <ac:spMkLst>
            <pc:docMk/>
            <pc:sldMk cId="4290964062" sldId="264"/>
            <ac:spMk id="18" creationId="{BAF0D0F3-19B6-8E71-C241-72FAEB7BA78F}"/>
          </ac:spMkLst>
        </pc:spChg>
        <pc:spChg chg="add mod">
          <ac:chgData name="Gost korisnik" userId="S::urn:spo:tenantanon#9b5af216-c634-4b80-ab02-0c9a3d029091::" providerId="AD" clId="Web-{44118AD1-8AFA-23E3-D551-88EB4031B49A}" dt="2026-03-09T20:24:39.414" v="676"/>
          <ac:spMkLst>
            <pc:docMk/>
            <pc:sldMk cId="4290964062" sldId="264"/>
            <ac:spMk id="19" creationId="{CEBFC285-B8D2-DC5F-735A-2880774F2976}"/>
          </ac:spMkLst>
        </pc:spChg>
        <pc:grpChg chg="add">
          <ac:chgData name="Gost korisnik" userId="S::urn:spo:tenantanon#9b5af216-c634-4b80-ab02-0c9a3d029091::" providerId="AD" clId="Web-{44118AD1-8AFA-23E3-D551-88EB4031B49A}" dt="2026-03-09T20:20:32.147" v="626"/>
          <ac:grpSpMkLst>
            <pc:docMk/>
            <pc:sldMk cId="4290964062" sldId="264"/>
            <ac:grpSpMk id="8" creationId="{42D70632-1ABB-2EB0-95EE-DC833675DA58}"/>
          </ac:grpSpMkLst>
        </pc:grpChg>
        <pc:picChg chg="mod">
          <ac:chgData name="Gost korisnik" userId="S::urn:spo:tenantanon#9b5af216-c634-4b80-ab02-0c9a3d029091::" providerId="AD" clId="Web-{44118AD1-8AFA-23E3-D551-88EB4031B49A}" dt="2026-03-09T20:21:20.726" v="634" actId="1076"/>
          <ac:picMkLst>
            <pc:docMk/>
            <pc:sldMk cId="4290964062" sldId="264"/>
            <ac:picMk id="5" creationId="{F33EDD5F-7B68-0777-B638-F9B7EB7119A3}"/>
          </ac:picMkLst>
        </pc:picChg>
      </pc:sldChg>
      <pc:sldChg chg="addSp modSp mod ord modTransition">
        <pc:chgData name="Gost korisnik" userId="S::urn:spo:tenantanon#9b5af216-c634-4b80-ab02-0c9a3d029091::" providerId="AD" clId="Web-{44118AD1-8AFA-23E3-D551-88EB4031B49A}" dt="2026-03-09T20:31:49.679" v="748"/>
        <pc:sldMkLst>
          <pc:docMk/>
          <pc:sldMk cId="2177940465" sldId="265"/>
        </pc:sldMkLst>
        <pc:spChg chg="mod">
          <ac:chgData name="Gost korisnik" userId="S::urn:spo:tenantanon#9b5af216-c634-4b80-ab02-0c9a3d029091::" providerId="AD" clId="Web-{44118AD1-8AFA-23E3-D551-88EB4031B49A}" dt="2026-03-09T19:22:44.531" v="65" actId="20577"/>
          <ac:spMkLst>
            <pc:docMk/>
            <pc:sldMk cId="2177940465" sldId="265"/>
            <ac:spMk id="2" creationId="{15E36BBE-0773-C966-25F5-0163BEABEE1F}"/>
          </ac:spMkLst>
        </pc:spChg>
        <pc:spChg chg="mod">
          <ac:chgData name="Gost korisnik" userId="S::urn:spo:tenantanon#9b5af216-c634-4b80-ab02-0c9a3d029091::" providerId="AD" clId="Web-{44118AD1-8AFA-23E3-D551-88EB4031B49A}" dt="2026-03-09T20:18:33.145" v="608" actId="20577"/>
          <ac:spMkLst>
            <pc:docMk/>
            <pc:sldMk cId="2177940465" sldId="265"/>
            <ac:spMk id="3" creationId="{FE731166-06C2-993E-B662-F267EFAE2C25}"/>
          </ac:spMkLst>
        </pc:spChg>
        <pc:spChg chg="add mod">
          <ac:chgData name="Gost korisnik" userId="S::urn:spo:tenantanon#9b5af216-c634-4b80-ab02-0c9a3d029091::" providerId="AD" clId="Web-{44118AD1-8AFA-23E3-D551-88EB4031B49A}" dt="2026-03-09T20:19:06.708" v="615" actId="1076"/>
          <ac:spMkLst>
            <pc:docMk/>
            <pc:sldMk cId="2177940465" sldId="265"/>
            <ac:spMk id="5" creationId="{CACAD03F-F0DD-C703-ACEE-8DF163CE9B5E}"/>
          </ac:spMkLst>
        </pc:spChg>
        <pc:spChg chg="add mod">
          <ac:chgData name="Gost korisnik" userId="S::urn:spo:tenantanon#9b5af216-c634-4b80-ab02-0c9a3d029091::" providerId="AD" clId="Web-{44118AD1-8AFA-23E3-D551-88EB4031B49A}" dt="2026-03-09T20:19:13.333" v="617" actId="1076"/>
          <ac:spMkLst>
            <pc:docMk/>
            <pc:sldMk cId="2177940465" sldId="265"/>
            <ac:spMk id="6" creationId="{AE818536-F125-02EC-A681-F7B24A40E76D}"/>
          </ac:spMkLst>
        </pc:spChg>
        <pc:spChg chg="add">
          <ac:chgData name="Gost korisnik" userId="S::urn:spo:tenantanon#9b5af216-c634-4b80-ab02-0c9a3d029091::" providerId="AD" clId="Web-{44118AD1-8AFA-23E3-D551-88EB4031B49A}" dt="2026-03-09T20:24:58.307" v="677"/>
          <ac:spMkLst>
            <pc:docMk/>
            <pc:sldMk cId="2177940465" sldId="265"/>
            <ac:spMk id="8" creationId="{AE587F5D-5A3D-4EC9-0E57-4FD5DEB8509F}"/>
          </ac:spMkLst>
        </pc:spChg>
        <pc:spChg chg="add mod">
          <ac:chgData name="Gost korisnik" userId="S::urn:spo:tenantanon#9b5af216-c634-4b80-ab02-0c9a3d029091::" providerId="AD" clId="Web-{44118AD1-8AFA-23E3-D551-88EB4031B49A}" dt="2026-03-09T20:25:12.418" v="679" actId="1076"/>
          <ac:spMkLst>
            <pc:docMk/>
            <pc:sldMk cId="2177940465" sldId="265"/>
            <ac:spMk id="9" creationId="{262BB57C-A8FC-7E47-00AC-44D42CBB07E2}"/>
          </ac:spMkLst>
        </pc:spChg>
        <pc:picChg chg="mod">
          <ac:chgData name="Gost korisnik" userId="S::urn:spo:tenantanon#9b5af216-c634-4b80-ab02-0c9a3d029091::" providerId="AD" clId="Web-{44118AD1-8AFA-23E3-D551-88EB4031B49A}" dt="2026-03-09T20:18:41.223" v="609" actId="1076"/>
          <ac:picMkLst>
            <pc:docMk/>
            <pc:sldMk cId="2177940465" sldId="265"/>
            <ac:picMk id="14" creationId="{2F803914-653B-2595-D080-E3B2AFFB159A}"/>
          </ac:picMkLst>
        </pc:picChg>
      </pc:sldChg>
      <pc:sldChg chg="addSp delSp modSp mod modTransition setBg">
        <pc:chgData name="Gost korisnik" userId="S::urn:spo:tenantanon#9b5af216-c634-4b80-ab02-0c9a3d029091::" providerId="AD" clId="Web-{44118AD1-8AFA-23E3-D551-88EB4031B49A}" dt="2026-03-09T20:33:51.558" v="764" actId="1076"/>
        <pc:sldMkLst>
          <pc:docMk/>
          <pc:sldMk cId="4035889806" sldId="266"/>
        </pc:sldMkLst>
        <pc:spChg chg="mod ord">
          <ac:chgData name="Gost korisnik" userId="S::urn:spo:tenantanon#9b5af216-c634-4b80-ab02-0c9a3d029091::" providerId="AD" clId="Web-{44118AD1-8AFA-23E3-D551-88EB4031B49A}" dt="2026-03-09T20:27:03.694" v="696"/>
          <ac:spMkLst>
            <pc:docMk/>
            <pc:sldMk cId="4035889806" sldId="266"/>
            <ac:spMk id="2" creationId="{562B1B51-49AB-809E-CCC6-280B3D35500D}"/>
          </ac:spMkLst>
        </pc:spChg>
        <pc:spChg chg="del mod ord">
          <ac:chgData name="Gost korisnik" userId="S::urn:spo:tenantanon#9b5af216-c634-4b80-ab02-0c9a3d029091::" providerId="AD" clId="Web-{44118AD1-8AFA-23E3-D551-88EB4031B49A}" dt="2026-03-09T20:33:40.386" v="758"/>
          <ac:spMkLst>
            <pc:docMk/>
            <pc:sldMk cId="4035889806" sldId="266"/>
            <ac:spMk id="3" creationId="{ED6E2D3C-560F-B8E2-40D9-8ABF09180EB4}"/>
          </ac:spMkLst>
        </pc:spChg>
        <pc:spChg chg="add mod">
          <ac:chgData name="Gost korisnik" userId="S::urn:spo:tenantanon#9b5af216-c634-4b80-ab02-0c9a3d029091::" providerId="AD" clId="Web-{44118AD1-8AFA-23E3-D551-88EB4031B49A}" dt="2026-03-09T20:26:48.552" v="694" actId="1076"/>
          <ac:spMkLst>
            <pc:docMk/>
            <pc:sldMk cId="4035889806" sldId="266"/>
            <ac:spMk id="4" creationId="{E36EEE59-B8EF-D084-062D-44F1CC540F0F}"/>
          </ac:spMkLst>
        </pc:spChg>
        <pc:spChg chg="add">
          <ac:chgData name="Gost korisnik" userId="S::urn:spo:tenantanon#9b5af216-c634-4b80-ab02-0c9a3d029091::" providerId="AD" clId="Web-{44118AD1-8AFA-23E3-D551-88EB4031B49A}" dt="2026-03-09T19:42:06.572" v="250"/>
          <ac:spMkLst>
            <pc:docMk/>
            <pc:sldMk cId="4035889806" sldId="266"/>
            <ac:spMk id="8" creationId="{934F1179-B481-4F9E-BCA3-AFB972070F83}"/>
          </ac:spMkLst>
        </pc:spChg>
        <pc:spChg chg="add ord">
          <ac:chgData name="Gost korisnik" userId="S::urn:spo:tenantanon#9b5af216-c634-4b80-ab02-0c9a3d029091::" providerId="AD" clId="Web-{44118AD1-8AFA-23E3-D551-88EB4031B49A}" dt="2026-03-09T20:27:23.805" v="698"/>
          <ac:spMkLst>
            <pc:docMk/>
            <pc:sldMk cId="4035889806" sldId="266"/>
            <ac:spMk id="10" creationId="{827DC2C4-B485-428A-BF4A-472D2967F47F}"/>
          </ac:spMkLst>
        </pc:spChg>
        <pc:spChg chg="add">
          <ac:chgData name="Gost korisnik" userId="S::urn:spo:tenantanon#9b5af216-c634-4b80-ab02-0c9a3d029091::" providerId="AD" clId="Web-{44118AD1-8AFA-23E3-D551-88EB4031B49A}" dt="2026-03-09T19:42:06.572" v="250"/>
          <ac:spMkLst>
            <pc:docMk/>
            <pc:sldMk cId="4035889806" sldId="266"/>
            <ac:spMk id="12" creationId="{EE04B5EB-F158-4507-90DD-BD23620C7CC9}"/>
          </ac:spMkLst>
        </pc:spChg>
        <pc:picChg chg="add mod">
          <ac:chgData name="Gost korisnik" userId="S::urn:spo:tenantanon#9b5af216-c634-4b80-ab02-0c9a3d029091::" providerId="AD" clId="Web-{44118AD1-8AFA-23E3-D551-88EB4031B49A}" dt="2026-03-09T20:33:51.558" v="764" actId="1076"/>
          <ac:picMkLst>
            <pc:docMk/>
            <pc:sldMk cId="4035889806" sldId="266"/>
            <ac:picMk id="5" creationId="{3E2D0BD0-373E-269E-9C64-04EEF56D28A2}"/>
          </ac:picMkLst>
        </pc:picChg>
      </pc:sldChg>
      <pc:sldChg chg="addSp delSp modSp new mod modTransition">
        <pc:chgData name="Gost korisnik" userId="S::urn:spo:tenantanon#9b5af216-c634-4b80-ab02-0c9a3d029091::" providerId="AD" clId="Web-{44118AD1-8AFA-23E3-D551-88EB4031B49A}" dt="2026-03-09T20:33:32.104" v="756"/>
        <pc:sldMkLst>
          <pc:docMk/>
          <pc:sldMk cId="3793922973" sldId="267"/>
        </pc:sldMkLst>
        <pc:spChg chg="mod">
          <ac:chgData name="Gost korisnik" userId="S::urn:spo:tenantanon#9b5af216-c634-4b80-ab02-0c9a3d029091::" providerId="AD" clId="Web-{44118AD1-8AFA-23E3-D551-88EB4031B49A}" dt="2026-03-09T19:18:56.678" v="8" actId="20577"/>
          <ac:spMkLst>
            <pc:docMk/>
            <pc:sldMk cId="3793922973" sldId="267"/>
            <ac:spMk id="2" creationId="{B8DC56DC-5EB9-45F0-83E6-F7427E8AB411}"/>
          </ac:spMkLst>
        </pc:spChg>
        <pc:spChg chg="mod">
          <ac:chgData name="Gost korisnik" userId="S::urn:spo:tenantanon#9b5af216-c634-4b80-ab02-0c9a3d029091::" providerId="AD" clId="Web-{44118AD1-8AFA-23E3-D551-88EB4031B49A}" dt="2026-03-09T20:32:40.368" v="750" actId="14100"/>
          <ac:spMkLst>
            <pc:docMk/>
            <pc:sldMk cId="3793922973" sldId="267"/>
            <ac:spMk id="3" creationId="{33476299-6C56-6D08-944A-7419C07D6C86}"/>
          </ac:spMkLst>
        </pc:spChg>
        <pc:picChg chg="add mod">
          <ac:chgData name="Gost korisnik" userId="S::urn:spo:tenantanon#9b5af216-c634-4b80-ab02-0c9a3d029091::" providerId="AD" clId="Web-{44118AD1-8AFA-23E3-D551-88EB4031B49A}" dt="2026-03-09T20:32:44.009" v="751" actId="1076"/>
          <ac:picMkLst>
            <pc:docMk/>
            <pc:sldMk cId="3793922973" sldId="267"/>
            <ac:picMk id="4" creationId="{9C4D42AE-2DC8-63C9-9B35-49A07342AE64}"/>
          </ac:picMkLst>
        </pc:picChg>
        <pc:picChg chg="add del mod">
          <ac:chgData name="Gost korisnik" userId="S::urn:spo:tenantanon#9b5af216-c634-4b80-ab02-0c9a3d029091::" providerId="AD" clId="Web-{44118AD1-8AFA-23E3-D551-88EB4031B49A}" dt="2026-03-09T20:33:32.104" v="756"/>
          <ac:picMkLst>
            <pc:docMk/>
            <pc:sldMk cId="3793922973" sldId="267"/>
            <ac:picMk id="5" creationId="{5A0B7128-67FE-37D9-3B59-FFE3BD2CDC7C}"/>
          </ac:picMkLst>
        </pc:picChg>
      </pc:sldChg>
      <pc:sldChg chg="addSp delSp modSp new mod modTransition setBg">
        <pc:chgData name="Gost korisnik" userId="S::urn:spo:tenantanon#9b5af216-c634-4b80-ab02-0c9a3d029091::" providerId="AD" clId="Web-{44118AD1-8AFA-23E3-D551-88EB4031B49A}" dt="2026-03-09T20:36:07.046" v="781" actId="1076"/>
        <pc:sldMkLst>
          <pc:docMk/>
          <pc:sldMk cId="3588950166" sldId="268"/>
        </pc:sldMkLst>
        <pc:spChg chg="mod">
          <ac:chgData name="Gost korisnik" userId="S::urn:spo:tenantanon#9b5af216-c634-4b80-ab02-0c9a3d029091::" providerId="AD" clId="Web-{44118AD1-8AFA-23E3-D551-88EB4031B49A}" dt="2026-03-09T19:44:13.545" v="274" actId="20577"/>
          <ac:spMkLst>
            <pc:docMk/>
            <pc:sldMk cId="3588950166" sldId="268"/>
            <ac:spMk id="2" creationId="{D47867C3-8713-D94E-07C1-29B5677C53C0}"/>
          </ac:spMkLst>
        </pc:spChg>
        <pc:spChg chg="mod ord">
          <ac:chgData name="Gost korisnik" userId="S::urn:spo:tenantanon#9b5af216-c634-4b80-ab02-0c9a3d029091::" providerId="AD" clId="Web-{44118AD1-8AFA-23E3-D551-88EB4031B49A}" dt="2026-03-09T19:43:58.997" v="272" actId="20577"/>
          <ac:spMkLst>
            <pc:docMk/>
            <pc:sldMk cId="3588950166" sldId="268"/>
            <ac:spMk id="3" creationId="{B88B4963-C7C6-8866-DCD8-038F3AE90477}"/>
          </ac:spMkLst>
        </pc:spChg>
        <pc:spChg chg="add mod">
          <ac:chgData name="Gost korisnik" userId="S::urn:spo:tenantanon#9b5af216-c634-4b80-ab02-0c9a3d029091::" providerId="AD" clId="Web-{44118AD1-8AFA-23E3-D551-88EB4031B49A}" dt="2026-03-09T20:36:07.046" v="781" actId="1076"/>
          <ac:spMkLst>
            <pc:docMk/>
            <pc:sldMk cId="3588950166" sldId="268"/>
            <ac:spMk id="7" creationId="{20F97FC4-E88D-8E6C-0C7D-6DC8BD74DD88}"/>
          </ac:spMkLst>
        </pc:spChg>
        <pc:spChg chg="add">
          <ac:chgData name="Gost korisnik" userId="S::urn:spo:tenantanon#9b5af216-c634-4b80-ab02-0c9a3d029091::" providerId="AD" clId="Web-{44118AD1-8AFA-23E3-D551-88EB4031B49A}" dt="2026-03-09T19:42:18.088" v="251"/>
          <ac:spMkLst>
            <pc:docMk/>
            <pc:sldMk cId="3588950166" sldId="268"/>
            <ac:spMk id="9" creationId="{2EB492CD-616E-47F8-933B-5E2D952A0593}"/>
          </ac:spMkLst>
        </pc:spChg>
        <pc:spChg chg="add">
          <ac:chgData name="Gost korisnik" userId="S::urn:spo:tenantanon#9b5af216-c634-4b80-ab02-0c9a3d029091::" providerId="AD" clId="Web-{44118AD1-8AFA-23E3-D551-88EB4031B49A}" dt="2026-03-09T19:42:18.088" v="251"/>
          <ac:spMkLst>
            <pc:docMk/>
            <pc:sldMk cId="3588950166" sldId="268"/>
            <ac:spMk id="11" creationId="{59383CF9-23B5-4335-9B21-1791C4CF1C75}"/>
          </ac:spMkLst>
        </pc:spChg>
        <pc:spChg chg="add">
          <ac:chgData name="Gost korisnik" userId="S::urn:spo:tenantanon#9b5af216-c634-4b80-ab02-0c9a3d029091::" providerId="AD" clId="Web-{44118AD1-8AFA-23E3-D551-88EB4031B49A}" dt="2026-03-09T19:42:18.088" v="251"/>
          <ac:spMkLst>
            <pc:docMk/>
            <pc:sldMk cId="3588950166" sldId="268"/>
            <ac:spMk id="13" creationId="{0007FE00-9498-4706-B255-6437B0252C02}"/>
          </ac:spMkLst>
        </pc:spChg>
        <pc:picChg chg="add mod modCrop">
          <ac:chgData name="Gost korisnik" userId="S::urn:spo:tenantanon#9b5af216-c634-4b80-ab02-0c9a3d029091::" providerId="AD" clId="Web-{44118AD1-8AFA-23E3-D551-88EB4031B49A}" dt="2026-03-09T19:44:05.904" v="273" actId="1076"/>
          <ac:picMkLst>
            <pc:docMk/>
            <pc:sldMk cId="3588950166" sldId="268"/>
            <ac:picMk id="4" creationId="{CB88AD84-CA0B-5A9D-21C0-F75CAC6DAA86}"/>
          </ac:picMkLst>
        </pc:picChg>
        <pc:picChg chg="add del mod">
          <ac:chgData name="Gost korisnik" userId="S::urn:spo:tenantanon#9b5af216-c634-4b80-ab02-0c9a3d029091::" providerId="AD" clId="Web-{44118AD1-8AFA-23E3-D551-88EB4031B49A}" dt="2026-03-09T20:07:34.480" v="476"/>
          <ac:picMkLst>
            <pc:docMk/>
            <pc:sldMk cId="3588950166" sldId="268"/>
            <ac:picMk id="5" creationId="{CF161E9F-B5C2-92EA-427D-88DA6F1DF550}"/>
          </ac:picMkLst>
        </pc:picChg>
        <pc:picChg chg="add mod">
          <ac:chgData name="Gost korisnik" userId="S::urn:spo:tenantanon#9b5af216-c634-4b80-ab02-0c9a3d029091::" providerId="AD" clId="Web-{44118AD1-8AFA-23E3-D551-88EB4031B49A}" dt="2026-03-09T20:07:57.296" v="480" actId="1076"/>
          <ac:picMkLst>
            <pc:docMk/>
            <pc:sldMk cId="3588950166" sldId="268"/>
            <ac:picMk id="6" creationId="{A1CF7D35-B90D-C13F-D4E7-C182E8D19F33}"/>
          </ac:picMkLst>
        </pc:picChg>
      </pc:sldChg>
      <pc:sldChg chg="addSp modSp new mod modTransition setBg">
        <pc:chgData name="Gost korisnik" userId="S::urn:spo:tenantanon#9b5af216-c634-4b80-ab02-0c9a3d029091::" providerId="AD" clId="Web-{44118AD1-8AFA-23E3-D551-88EB4031B49A}" dt="2026-03-09T20:31:49.679" v="748"/>
        <pc:sldMkLst>
          <pc:docMk/>
          <pc:sldMk cId="3659481717" sldId="269"/>
        </pc:sldMkLst>
        <pc:spChg chg="mod ord">
          <ac:chgData name="Gost korisnik" userId="S::urn:spo:tenantanon#9b5af216-c634-4b80-ab02-0c9a3d029091::" providerId="AD" clId="Web-{44118AD1-8AFA-23E3-D551-88EB4031B49A}" dt="2026-03-09T20:03:41.417" v="442" actId="1076"/>
          <ac:spMkLst>
            <pc:docMk/>
            <pc:sldMk cId="3659481717" sldId="269"/>
            <ac:spMk id="2" creationId="{43F8E424-10E7-DC61-3BB2-9FA3E2121BAA}"/>
          </ac:spMkLst>
        </pc:spChg>
        <pc:spChg chg="mod ord">
          <ac:chgData name="Gost korisnik" userId="S::urn:spo:tenantanon#9b5af216-c634-4b80-ab02-0c9a3d029091::" providerId="AD" clId="Web-{44118AD1-8AFA-23E3-D551-88EB4031B49A}" dt="2026-03-09T20:03:53.339" v="448" actId="1076"/>
          <ac:spMkLst>
            <pc:docMk/>
            <pc:sldMk cId="3659481717" sldId="269"/>
            <ac:spMk id="3" creationId="{14DC48B1-BDFD-13F6-D92E-F5117C80E814}"/>
          </ac:spMkLst>
        </pc:spChg>
        <pc:spChg chg="add">
          <ac:chgData name="Gost korisnik" userId="S::urn:spo:tenantanon#9b5af216-c634-4b80-ab02-0c9a3d029091::" providerId="AD" clId="Web-{44118AD1-8AFA-23E3-D551-88EB4031B49A}" dt="2026-03-09T20:03:15.979" v="436"/>
          <ac:spMkLst>
            <pc:docMk/>
            <pc:sldMk cId="3659481717" sldId="269"/>
            <ac:spMk id="10" creationId="{0D7B6173-1D58-48E2-83CF-37350F315F75}"/>
          </ac:spMkLst>
        </pc:spChg>
        <pc:spChg chg="add">
          <ac:chgData name="Gost korisnik" userId="S::urn:spo:tenantanon#9b5af216-c634-4b80-ab02-0c9a3d029091::" providerId="AD" clId="Web-{44118AD1-8AFA-23E3-D551-88EB4031B49A}" dt="2026-03-09T20:03:15.979" v="436"/>
          <ac:spMkLst>
            <pc:docMk/>
            <pc:sldMk cId="3659481717" sldId="269"/>
            <ac:spMk id="12" creationId="{2F36CA75-CFBF-4844-B719-8FE9EBADA9AF}"/>
          </ac:spMkLst>
        </pc:spChg>
        <pc:spChg chg="add">
          <ac:chgData name="Gost korisnik" userId="S::urn:spo:tenantanon#9b5af216-c634-4b80-ab02-0c9a3d029091::" providerId="AD" clId="Web-{44118AD1-8AFA-23E3-D551-88EB4031B49A}" dt="2026-03-09T20:03:15.979" v="436"/>
          <ac:spMkLst>
            <pc:docMk/>
            <pc:sldMk cId="3659481717" sldId="269"/>
            <ac:spMk id="14" creationId="{3D4A84B9-E564-4DD0-97F8-DBF1C460C28A}"/>
          </ac:spMkLst>
        </pc:spChg>
        <pc:spChg chg="add">
          <ac:chgData name="Gost korisnik" userId="S::urn:spo:tenantanon#9b5af216-c634-4b80-ab02-0c9a3d029091::" providerId="AD" clId="Web-{44118AD1-8AFA-23E3-D551-88EB4031B49A}" dt="2026-03-09T20:03:15.979" v="436"/>
          <ac:spMkLst>
            <pc:docMk/>
            <pc:sldMk cId="3659481717" sldId="269"/>
            <ac:spMk id="18" creationId="{102382E0-0A09-46AE-B955-B911CAFE7F00}"/>
          </ac:spMkLst>
        </pc:spChg>
        <pc:spChg chg="add">
          <ac:chgData name="Gost korisnik" userId="S::urn:spo:tenantanon#9b5af216-c634-4b80-ab02-0c9a3d029091::" providerId="AD" clId="Web-{44118AD1-8AFA-23E3-D551-88EB4031B49A}" dt="2026-03-09T20:03:15.979" v="436"/>
          <ac:spMkLst>
            <pc:docMk/>
            <pc:sldMk cId="3659481717" sldId="269"/>
            <ac:spMk id="20" creationId="{7DE75D4A-0965-4973-BE75-DECCAC9A9614}"/>
          </ac:spMkLst>
        </pc:spChg>
        <pc:picChg chg="add mod">
          <ac:chgData name="Gost korisnik" userId="S::urn:spo:tenantanon#9b5af216-c634-4b80-ab02-0c9a3d029091::" providerId="AD" clId="Web-{44118AD1-8AFA-23E3-D551-88EB4031B49A}" dt="2026-03-09T20:03:15.979" v="436"/>
          <ac:picMkLst>
            <pc:docMk/>
            <pc:sldMk cId="3659481717" sldId="269"/>
            <ac:picMk id="4" creationId="{A63B5FF3-0C97-392F-F15A-763DD0768EA3}"/>
          </ac:picMkLst>
        </pc:picChg>
        <pc:picChg chg="add mod">
          <ac:chgData name="Gost korisnik" userId="S::urn:spo:tenantanon#9b5af216-c634-4b80-ab02-0c9a3d029091::" providerId="AD" clId="Web-{44118AD1-8AFA-23E3-D551-88EB4031B49A}" dt="2026-03-09T20:03:15.979" v="436"/>
          <ac:picMkLst>
            <pc:docMk/>
            <pc:sldMk cId="3659481717" sldId="269"/>
            <ac:picMk id="5" creationId="{CEFA323B-3792-E664-0D5E-694ED6E54614}"/>
          </ac:picMkLst>
        </pc:picChg>
        <pc:picChg chg="add">
          <ac:chgData name="Gost korisnik" userId="S::urn:spo:tenantanon#9b5af216-c634-4b80-ab02-0c9a3d029091::" providerId="AD" clId="Web-{44118AD1-8AFA-23E3-D551-88EB4031B49A}" dt="2026-03-09T20:03:15.979" v="436"/>
          <ac:picMkLst>
            <pc:docMk/>
            <pc:sldMk cId="3659481717" sldId="269"/>
            <ac:picMk id="16" creationId="{4A599609-F5C2-4A0B-A992-913F814A631A}"/>
          </ac:picMkLst>
        </pc:picChg>
      </pc:sldChg>
      <pc:sldChg chg="addSp delSp modSp new mod modTransition setBg">
        <pc:chgData name="Gost korisnik" userId="S::urn:spo:tenantanon#9b5af216-c634-4b80-ab02-0c9a3d029091::" providerId="AD" clId="Web-{44118AD1-8AFA-23E3-D551-88EB4031B49A}" dt="2026-03-09T20:31:49.679" v="748"/>
        <pc:sldMkLst>
          <pc:docMk/>
          <pc:sldMk cId="3725907090" sldId="270"/>
        </pc:sldMkLst>
        <pc:spChg chg="mod">
          <ac:chgData name="Gost korisnik" userId="S::urn:spo:tenantanon#9b5af216-c634-4b80-ab02-0c9a3d029091::" providerId="AD" clId="Web-{44118AD1-8AFA-23E3-D551-88EB4031B49A}" dt="2026-03-09T20:12:27.911" v="502" actId="1076"/>
          <ac:spMkLst>
            <pc:docMk/>
            <pc:sldMk cId="3725907090" sldId="270"/>
            <ac:spMk id="2" creationId="{E6AFB888-740F-D5F8-6E29-CC8A333D12E3}"/>
          </ac:spMkLst>
        </pc:spChg>
        <pc:spChg chg="del">
          <ac:chgData name="Gost korisnik" userId="S::urn:spo:tenantanon#9b5af216-c634-4b80-ab02-0c9a3d029091::" providerId="AD" clId="Web-{44118AD1-8AFA-23E3-D551-88EB4031B49A}" dt="2026-03-09T20:10:21.372" v="485"/>
          <ac:spMkLst>
            <pc:docMk/>
            <pc:sldMk cId="3725907090" sldId="270"/>
            <ac:spMk id="3" creationId="{B094ABF0-EBE8-17F5-1388-8DFA68804C6A}"/>
          </ac:spMkLst>
        </pc:spChg>
        <pc:spChg chg="add">
          <ac:chgData name="Gost korisnik" userId="S::urn:spo:tenantanon#9b5af216-c634-4b80-ab02-0c9a3d029091::" providerId="AD" clId="Web-{44118AD1-8AFA-23E3-D551-88EB4031B49A}" dt="2026-03-09T20:26:06.892" v="687"/>
          <ac:spMkLst>
            <pc:docMk/>
            <pc:sldMk cId="3725907090" sldId="270"/>
            <ac:spMk id="5" creationId="{FF62D94A-6E51-D4A7-B454-28024321C4CA}"/>
          </ac:spMkLst>
        </pc:spChg>
        <pc:spChg chg="add">
          <ac:chgData name="Gost korisnik" userId="S::urn:spo:tenantanon#9b5af216-c634-4b80-ab02-0c9a3d029091::" providerId="AD" clId="Web-{44118AD1-8AFA-23E3-D551-88EB4031B49A}" dt="2026-03-09T20:11:52.597" v="493"/>
          <ac:spMkLst>
            <pc:docMk/>
            <pc:sldMk cId="3725907090" sldId="270"/>
            <ac:spMk id="9" creationId="{6AA24DE7-C336-4994-8C52-D9B3F3D0FA4D}"/>
          </ac:spMkLst>
        </pc:spChg>
        <pc:picChg chg="add mod ord">
          <ac:chgData name="Gost korisnik" userId="S::urn:spo:tenantanon#9b5af216-c634-4b80-ab02-0c9a3d029091::" providerId="AD" clId="Web-{44118AD1-8AFA-23E3-D551-88EB4031B49A}" dt="2026-03-09T20:12:41.709" v="508" actId="1076"/>
          <ac:picMkLst>
            <pc:docMk/>
            <pc:sldMk cId="3725907090" sldId="270"/>
            <ac:picMk id="4" creationId="{96848C1C-E6E0-F49F-9831-7EF2BABC2CC5}"/>
          </ac:picMkLst>
        </pc:picChg>
      </pc:sldChg>
      <pc:sldChg chg="addSp modSp new mod modTransition setBg addAnim">
        <pc:chgData name="Gost korisnik" userId="S::urn:spo:tenantanon#9b5af216-c634-4b80-ab02-0c9a3d029091::" providerId="AD" clId="Web-{44118AD1-8AFA-23E3-D551-88EB4031B49A}" dt="2026-03-09T20:31:49.679" v="748"/>
        <pc:sldMkLst>
          <pc:docMk/>
          <pc:sldMk cId="2612771652" sldId="271"/>
        </pc:sldMkLst>
        <pc:spChg chg="add mod">
          <ac:chgData name="Gost korisnik" userId="S::urn:spo:tenantanon#9b5af216-c634-4b80-ab02-0c9a3d029091::" providerId="AD" clId="Web-{44118AD1-8AFA-23E3-D551-88EB4031B49A}" dt="2026-03-09T20:27:49.838" v="700" actId="1076"/>
          <ac:spMkLst>
            <pc:docMk/>
            <pc:sldMk cId="2612771652" sldId="271"/>
            <ac:spMk id="4" creationId="{19CB7AB9-C5ED-E19D-AE45-8CD20C2FF700}"/>
          </ac:spMkLst>
        </pc:spChg>
        <pc:spChg chg="add mod">
          <ac:chgData name="Gost korisnik" userId="S::urn:spo:tenantanon#9b5af216-c634-4b80-ab02-0c9a3d029091::" providerId="AD" clId="Web-{44118AD1-8AFA-23E3-D551-88EB4031B49A}" dt="2026-03-09T20:28:09.402" v="705" actId="14100"/>
          <ac:spMkLst>
            <pc:docMk/>
            <pc:sldMk cId="2612771652" sldId="271"/>
            <ac:spMk id="5" creationId="{48F7006E-3044-985C-D016-BDE4A5538F5F}"/>
          </ac:spMkLst>
        </pc:spChg>
        <pc:spChg chg="add mod">
          <ac:chgData name="Gost korisnik" userId="S::urn:spo:tenantanon#9b5af216-c634-4b80-ab02-0c9a3d029091::" providerId="AD" clId="Web-{44118AD1-8AFA-23E3-D551-88EB4031B49A}" dt="2026-03-09T20:28:25.622" v="710"/>
          <ac:spMkLst>
            <pc:docMk/>
            <pc:sldMk cId="2612771652" sldId="271"/>
            <ac:spMk id="6" creationId="{D2A7EF22-07EC-6107-53A0-6E0EF118FED2}"/>
          </ac:spMkLst>
        </pc:spChg>
        <pc:spChg chg="add mod">
          <ac:chgData name="Gost korisnik" userId="S::urn:spo:tenantanon#9b5af216-c634-4b80-ab02-0c9a3d029091::" providerId="AD" clId="Web-{44118AD1-8AFA-23E3-D551-88EB4031B49A}" dt="2026-03-09T20:28:43.186" v="715" actId="1076"/>
          <ac:spMkLst>
            <pc:docMk/>
            <pc:sldMk cId="2612771652" sldId="271"/>
            <ac:spMk id="7" creationId="{90DCC15D-1150-291C-A2FA-086F9D22B54D}"/>
          </ac:spMkLst>
        </pc:spChg>
        <pc:spChg chg="add">
          <ac:chgData name="Gost korisnik" userId="S::urn:spo:tenantanon#9b5af216-c634-4b80-ab02-0c9a3d029091::" providerId="AD" clId="Web-{44118AD1-8AFA-23E3-D551-88EB4031B49A}" dt="2026-03-09T20:17:01.658" v="558"/>
          <ac:spMkLst>
            <pc:docMk/>
            <pc:sldMk cId="2612771652" sldId="271"/>
            <ac:spMk id="8" creationId="{F3060C83-F051-4F0E-ABAD-AA0DFC48B218}"/>
          </ac:spMkLst>
        </pc:spChg>
        <pc:spChg chg="add">
          <ac:chgData name="Gost korisnik" userId="S::urn:spo:tenantanon#9b5af216-c634-4b80-ab02-0c9a3d029091::" providerId="AD" clId="Web-{44118AD1-8AFA-23E3-D551-88EB4031B49A}" dt="2026-03-09T20:17:01.658" v="558"/>
          <ac:spMkLst>
            <pc:docMk/>
            <pc:sldMk cId="2612771652" sldId="271"/>
            <ac:spMk id="10" creationId="{83C98ABE-055B-441F-B07E-44F97F083C39}"/>
          </ac:spMkLst>
        </pc:spChg>
        <pc:spChg chg="add">
          <ac:chgData name="Gost korisnik" userId="S::urn:spo:tenantanon#9b5af216-c634-4b80-ab02-0c9a3d029091::" providerId="AD" clId="Web-{44118AD1-8AFA-23E3-D551-88EB4031B49A}" dt="2026-03-09T20:17:01.658" v="558"/>
          <ac:spMkLst>
            <pc:docMk/>
            <pc:sldMk cId="2612771652" sldId="271"/>
            <ac:spMk id="12" creationId="{29FDB030-9B49-4CED-8CCD-4D99382388AC}"/>
          </ac:spMkLst>
        </pc:spChg>
        <pc:spChg chg="add">
          <ac:chgData name="Gost korisnik" userId="S::urn:spo:tenantanon#9b5af216-c634-4b80-ab02-0c9a3d029091::" providerId="AD" clId="Web-{44118AD1-8AFA-23E3-D551-88EB4031B49A}" dt="2026-03-09T20:17:01.658" v="558"/>
          <ac:spMkLst>
            <pc:docMk/>
            <pc:sldMk cId="2612771652" sldId="271"/>
            <ac:spMk id="14" creationId="{3783CA14-24A1-485C-8B30-D6A5D87987AD}"/>
          </ac:spMkLst>
        </pc:spChg>
        <pc:spChg chg="add">
          <ac:chgData name="Gost korisnik" userId="S::urn:spo:tenantanon#9b5af216-c634-4b80-ab02-0c9a3d029091::" providerId="AD" clId="Web-{44118AD1-8AFA-23E3-D551-88EB4031B49A}" dt="2026-03-09T20:17:01.658" v="558"/>
          <ac:spMkLst>
            <pc:docMk/>
            <pc:sldMk cId="2612771652" sldId="271"/>
            <ac:spMk id="16" creationId="{9A97C86A-04D6-40F7-AE84-31AB43E6A846}"/>
          </ac:spMkLst>
        </pc:spChg>
        <pc:spChg chg="add">
          <ac:chgData name="Gost korisnik" userId="S::urn:spo:tenantanon#9b5af216-c634-4b80-ab02-0c9a3d029091::" providerId="AD" clId="Web-{44118AD1-8AFA-23E3-D551-88EB4031B49A}" dt="2026-03-09T20:17:01.658" v="558"/>
          <ac:spMkLst>
            <pc:docMk/>
            <pc:sldMk cId="2612771652" sldId="271"/>
            <ac:spMk id="18" creationId="{FF9F2414-84E8-453E-B1F3-389FDE8192D9}"/>
          </ac:spMkLst>
        </pc:spChg>
        <pc:spChg chg="add">
          <ac:chgData name="Gost korisnik" userId="S::urn:spo:tenantanon#9b5af216-c634-4b80-ab02-0c9a3d029091::" providerId="AD" clId="Web-{44118AD1-8AFA-23E3-D551-88EB4031B49A}" dt="2026-03-09T20:17:01.658" v="558"/>
          <ac:spMkLst>
            <pc:docMk/>
            <pc:sldMk cId="2612771652" sldId="271"/>
            <ac:spMk id="20" creationId="{3ECA69A1-7536-43AC-85EF-C7106179F5ED}"/>
          </ac:spMkLst>
        </pc:spChg>
        <pc:picChg chg="add mod">
          <ac:chgData name="Gost korisnik" userId="S::urn:spo:tenantanon#9b5af216-c634-4b80-ab02-0c9a3d029091::" providerId="AD" clId="Web-{44118AD1-8AFA-23E3-D551-88EB4031B49A}" dt="2026-03-09T20:28:36.701" v="713" actId="1076"/>
          <ac:picMkLst>
            <pc:docMk/>
            <pc:sldMk cId="2612771652" sldId="271"/>
            <ac:picMk id="3" creationId="{F6CA1A89-FCF5-BF05-8687-EA1CA1969AF1}"/>
          </ac:picMkLst>
        </pc:picChg>
      </pc:sldChg>
      <pc:sldChg chg="addSp delSp modSp new mod setBg">
        <pc:chgData name="Gost korisnik" userId="S::urn:spo:tenantanon#9b5af216-c634-4b80-ab02-0c9a3d029091::" providerId="AD" clId="Web-{44118AD1-8AFA-23E3-D551-88EB4031B49A}" dt="2026-03-09T20:35:16.264" v="773" actId="14100"/>
        <pc:sldMkLst>
          <pc:docMk/>
          <pc:sldMk cId="2887337947" sldId="272"/>
        </pc:sldMkLst>
        <pc:spChg chg="add del">
          <ac:chgData name="Gost korisnik" userId="S::urn:spo:tenantanon#9b5af216-c634-4b80-ab02-0c9a3d029091::" providerId="AD" clId="Web-{44118AD1-8AFA-23E3-D551-88EB4031B49A}" dt="2026-03-09T20:35:08.482" v="769"/>
          <ac:spMkLst>
            <pc:docMk/>
            <pc:sldMk cId="2887337947" sldId="272"/>
            <ac:spMk id="7" creationId="{32BC26D8-82FB-445E-AA49-62A77D7C1EE0}"/>
          </ac:spMkLst>
        </pc:spChg>
        <pc:spChg chg="add del">
          <ac:chgData name="Gost korisnik" userId="S::urn:spo:tenantanon#9b5af216-c634-4b80-ab02-0c9a3d029091::" providerId="AD" clId="Web-{44118AD1-8AFA-23E3-D551-88EB4031B49A}" dt="2026-03-09T20:35:08.482" v="769"/>
          <ac:spMkLst>
            <pc:docMk/>
            <pc:sldMk cId="2887337947" sldId="272"/>
            <ac:spMk id="9" creationId="{CB44330D-EA18-4254-AA95-EB49948539B8}"/>
          </ac:spMkLst>
        </pc:spChg>
        <pc:spChg chg="add">
          <ac:chgData name="Gost korisnik" userId="S::urn:spo:tenantanon#9b5af216-c634-4b80-ab02-0c9a3d029091::" providerId="AD" clId="Web-{44118AD1-8AFA-23E3-D551-88EB4031B49A}" dt="2026-03-09T20:35:08.482" v="770"/>
          <ac:spMkLst>
            <pc:docMk/>
            <pc:sldMk cId="2887337947" sldId="272"/>
            <ac:spMk id="11" creationId="{2633B3B5-CC90-43F0-8714-D31D1F3F0209}"/>
          </ac:spMkLst>
        </pc:spChg>
        <pc:spChg chg="add">
          <ac:chgData name="Gost korisnik" userId="S::urn:spo:tenantanon#9b5af216-c634-4b80-ab02-0c9a3d029091::" providerId="AD" clId="Web-{44118AD1-8AFA-23E3-D551-88EB4031B49A}" dt="2026-03-09T20:35:08.482" v="770"/>
          <ac:spMkLst>
            <pc:docMk/>
            <pc:sldMk cId="2887337947" sldId="272"/>
            <ac:spMk id="12" creationId="{AB8C311F-7253-4AED-9701-7FC0708C41C7}"/>
          </ac:spMkLst>
        </pc:spChg>
        <pc:spChg chg="add">
          <ac:chgData name="Gost korisnik" userId="S::urn:spo:tenantanon#9b5af216-c634-4b80-ab02-0c9a3d029091::" providerId="AD" clId="Web-{44118AD1-8AFA-23E3-D551-88EB4031B49A}" dt="2026-03-09T20:35:08.482" v="770"/>
          <ac:spMkLst>
            <pc:docMk/>
            <pc:sldMk cId="2887337947" sldId="272"/>
            <ac:spMk id="13" creationId="{A8D57A06-A426-446D-B02C-A2DC6B62E45E}"/>
          </ac:spMkLst>
        </pc:spChg>
        <pc:spChg chg="add">
          <ac:chgData name="Gost korisnik" userId="S::urn:spo:tenantanon#9b5af216-c634-4b80-ab02-0c9a3d029091::" providerId="AD" clId="Web-{44118AD1-8AFA-23E3-D551-88EB4031B49A}" dt="2026-03-09T20:35:08.482" v="770"/>
          <ac:spMkLst>
            <pc:docMk/>
            <pc:sldMk cId="2887337947" sldId="272"/>
            <ac:spMk id="14" creationId="{E2384209-CB15-4CDF-9D31-C44FD9A3F20D}"/>
          </ac:spMkLst>
        </pc:spChg>
        <pc:picChg chg="add mod">
          <ac:chgData name="Gost korisnik" userId="S::urn:spo:tenantanon#9b5af216-c634-4b80-ab02-0c9a3d029091::" providerId="AD" clId="Web-{44118AD1-8AFA-23E3-D551-88EB4031B49A}" dt="2026-03-09T20:35:16.264" v="773" actId="14100"/>
          <ac:picMkLst>
            <pc:docMk/>
            <pc:sldMk cId="2887337947" sldId="272"/>
            <ac:picMk id="2" creationId="{147DA8B0-546D-0061-F174-FDFD03A144BB}"/>
          </ac:picMkLst>
        </pc:picChg>
      </pc:sldChg>
      <pc:sldMasterChg chg="mod modTransition setBg modSldLayout">
        <pc:chgData name="Gost korisnik" userId="S::urn:spo:tenantanon#9b5af216-c634-4b80-ab02-0c9a3d029091::" providerId="AD" clId="Web-{44118AD1-8AFA-23E3-D551-88EB4031B49A}" dt="2026-03-09T20:31:49.679" v="748"/>
        <pc:sldMasterMkLst>
          <pc:docMk/>
          <pc:sldMasterMk cId="2585251318" sldId="2147483648"/>
        </pc:sldMasterMkLst>
        <pc:sldLayoutChg chg="mod modTransition">
          <pc:chgData name="Gost korisnik" userId="S::urn:spo:tenantanon#9b5af216-c634-4b80-ab02-0c9a3d029091::" providerId="AD" clId="Web-{44118AD1-8AFA-23E3-D551-88EB4031B49A}" dt="2026-03-09T20:31:49.679" v="748"/>
          <pc:sldLayoutMkLst>
            <pc:docMk/>
            <pc:sldMasterMk cId="2585251318" sldId="2147483648"/>
            <pc:sldLayoutMk cId="3765679864" sldId="2147483649"/>
          </pc:sldLayoutMkLst>
        </pc:sldLayoutChg>
        <pc:sldLayoutChg chg="mod modTransition">
          <pc:chgData name="Gost korisnik" userId="S::urn:spo:tenantanon#9b5af216-c634-4b80-ab02-0c9a3d029091::" providerId="AD" clId="Web-{44118AD1-8AFA-23E3-D551-88EB4031B49A}" dt="2026-03-09T20:31:49.679" v="748"/>
          <pc:sldLayoutMkLst>
            <pc:docMk/>
            <pc:sldMasterMk cId="2585251318" sldId="2147483648"/>
            <pc:sldLayoutMk cId="739703112" sldId="2147483650"/>
          </pc:sldLayoutMkLst>
        </pc:sldLayoutChg>
        <pc:sldLayoutChg chg="mod modTransition">
          <pc:chgData name="Gost korisnik" userId="S::urn:spo:tenantanon#9b5af216-c634-4b80-ab02-0c9a3d029091::" providerId="AD" clId="Web-{44118AD1-8AFA-23E3-D551-88EB4031B49A}" dt="2026-03-09T20:31:49.679" v="748"/>
          <pc:sldLayoutMkLst>
            <pc:docMk/>
            <pc:sldMasterMk cId="2585251318" sldId="2147483648"/>
            <pc:sldLayoutMk cId="2188215339" sldId="2147483651"/>
          </pc:sldLayoutMkLst>
        </pc:sldLayoutChg>
        <pc:sldLayoutChg chg="mod modTransition">
          <pc:chgData name="Gost korisnik" userId="S::urn:spo:tenantanon#9b5af216-c634-4b80-ab02-0c9a3d029091::" providerId="AD" clId="Web-{44118AD1-8AFA-23E3-D551-88EB4031B49A}" dt="2026-03-09T20:31:49.679" v="748"/>
          <pc:sldLayoutMkLst>
            <pc:docMk/>
            <pc:sldMasterMk cId="2585251318" sldId="2147483648"/>
            <pc:sldLayoutMk cId="1293178062" sldId="2147483652"/>
          </pc:sldLayoutMkLst>
        </pc:sldLayoutChg>
        <pc:sldLayoutChg chg="mod modTransition">
          <pc:chgData name="Gost korisnik" userId="S::urn:spo:tenantanon#9b5af216-c634-4b80-ab02-0c9a3d029091::" providerId="AD" clId="Web-{44118AD1-8AFA-23E3-D551-88EB4031B49A}" dt="2026-03-09T20:31:49.679" v="748"/>
          <pc:sldLayoutMkLst>
            <pc:docMk/>
            <pc:sldMasterMk cId="2585251318" sldId="2147483648"/>
            <pc:sldLayoutMk cId="1748076504" sldId="2147483653"/>
          </pc:sldLayoutMkLst>
        </pc:sldLayoutChg>
        <pc:sldLayoutChg chg="mod modTransition">
          <pc:chgData name="Gost korisnik" userId="S::urn:spo:tenantanon#9b5af216-c634-4b80-ab02-0c9a3d029091::" providerId="AD" clId="Web-{44118AD1-8AFA-23E3-D551-88EB4031B49A}" dt="2026-03-09T20:31:49.679" v="748"/>
          <pc:sldLayoutMkLst>
            <pc:docMk/>
            <pc:sldMasterMk cId="2585251318" sldId="2147483648"/>
            <pc:sldLayoutMk cId="2039718774" sldId="2147483654"/>
          </pc:sldLayoutMkLst>
        </pc:sldLayoutChg>
        <pc:sldLayoutChg chg="mod modTransition">
          <pc:chgData name="Gost korisnik" userId="S::urn:spo:tenantanon#9b5af216-c634-4b80-ab02-0c9a3d029091::" providerId="AD" clId="Web-{44118AD1-8AFA-23E3-D551-88EB4031B49A}" dt="2026-03-09T20:31:49.679" v="748"/>
          <pc:sldLayoutMkLst>
            <pc:docMk/>
            <pc:sldMasterMk cId="2585251318" sldId="2147483648"/>
            <pc:sldLayoutMk cId="837950394" sldId="2147483655"/>
          </pc:sldLayoutMkLst>
        </pc:sldLayoutChg>
        <pc:sldLayoutChg chg="mod modTransition">
          <pc:chgData name="Gost korisnik" userId="S::urn:spo:tenantanon#9b5af216-c634-4b80-ab02-0c9a3d029091::" providerId="AD" clId="Web-{44118AD1-8AFA-23E3-D551-88EB4031B49A}" dt="2026-03-09T20:31:49.679" v="748"/>
          <pc:sldLayoutMkLst>
            <pc:docMk/>
            <pc:sldMasterMk cId="2585251318" sldId="2147483648"/>
            <pc:sldLayoutMk cId="2178566408" sldId="2147483656"/>
          </pc:sldLayoutMkLst>
        </pc:sldLayoutChg>
        <pc:sldLayoutChg chg="mod modTransition">
          <pc:chgData name="Gost korisnik" userId="S::urn:spo:tenantanon#9b5af216-c634-4b80-ab02-0c9a3d029091::" providerId="AD" clId="Web-{44118AD1-8AFA-23E3-D551-88EB4031B49A}" dt="2026-03-09T20:31:49.679" v="748"/>
          <pc:sldLayoutMkLst>
            <pc:docMk/>
            <pc:sldMasterMk cId="2585251318" sldId="2147483648"/>
            <pc:sldLayoutMk cId="2712090430" sldId="2147483657"/>
          </pc:sldLayoutMkLst>
        </pc:sldLayoutChg>
        <pc:sldLayoutChg chg="mod modTransition">
          <pc:chgData name="Gost korisnik" userId="S::urn:spo:tenantanon#9b5af216-c634-4b80-ab02-0c9a3d029091::" providerId="AD" clId="Web-{44118AD1-8AFA-23E3-D551-88EB4031B49A}" dt="2026-03-09T20:31:49.679" v="748"/>
          <pc:sldLayoutMkLst>
            <pc:docMk/>
            <pc:sldMasterMk cId="2585251318" sldId="2147483648"/>
            <pc:sldLayoutMk cId="1620972499" sldId="2147483658"/>
          </pc:sldLayoutMkLst>
        </pc:sldLayoutChg>
        <pc:sldLayoutChg chg="mod modTransition">
          <pc:chgData name="Gost korisnik" userId="S::urn:spo:tenantanon#9b5af216-c634-4b80-ab02-0c9a3d029091::" providerId="AD" clId="Web-{44118AD1-8AFA-23E3-D551-88EB4031B49A}" dt="2026-03-09T20:31:49.679" v="748"/>
          <pc:sldLayoutMkLst>
            <pc:docMk/>
            <pc:sldMasterMk cId="2585251318" sldId="2147483648"/>
            <pc:sldLayoutMk cId="3757600183" sldId="2147483659"/>
          </pc:sldLayoutMkLst>
        </pc:sldLayoutChg>
      </pc:sldMasterChg>
    </pc:docChg>
  </pc:docChgLst>
  <pc:docChgLst>
    <pc:chgData name="Gost korisnik" userId="S::urn:spo:tenantanon#9b5af216-c634-4b80-ab02-0c9a3d029091::" providerId="AD" clId="Web-{045E41F3-DF1A-672F-21A3-436B41199D40}"/>
    <pc:docChg chg="addSld modSld">
      <pc:chgData name="Gost korisnik" userId="S::urn:spo:tenantanon#9b5af216-c634-4b80-ab02-0c9a3d029091::" providerId="AD" clId="Web-{045E41F3-DF1A-672F-21A3-436B41199D40}" dt="2026-03-07T13:38:39.556" v="70" actId="20577"/>
      <pc:docMkLst>
        <pc:docMk/>
      </pc:docMkLst>
      <pc:sldChg chg="modSp">
        <pc:chgData name="Gost korisnik" userId="S::urn:spo:tenantanon#9b5af216-c634-4b80-ab02-0c9a3d029091::" providerId="AD" clId="Web-{045E41F3-DF1A-672F-21A3-436B41199D40}" dt="2026-03-07T13:37:09.847" v="42" actId="20577"/>
        <pc:sldMkLst>
          <pc:docMk/>
          <pc:sldMk cId="218957063" sldId="257"/>
        </pc:sldMkLst>
        <pc:spChg chg="mod">
          <ac:chgData name="Gost korisnik" userId="S::urn:spo:tenantanon#9b5af216-c634-4b80-ab02-0c9a3d029091::" providerId="AD" clId="Web-{045E41F3-DF1A-672F-21A3-436B41199D40}" dt="2026-03-07T13:37:09.847" v="42" actId="20577"/>
          <ac:spMkLst>
            <pc:docMk/>
            <pc:sldMk cId="218957063" sldId="257"/>
            <ac:spMk id="3" creationId="{15736F9D-15AC-86D5-6EF7-7744CCFB6BAF}"/>
          </ac:spMkLst>
        </pc:spChg>
      </pc:sldChg>
      <pc:sldChg chg="modSp">
        <pc:chgData name="Gost korisnik" userId="S::urn:spo:tenantanon#9b5af216-c634-4b80-ab02-0c9a3d029091::" providerId="AD" clId="Web-{045E41F3-DF1A-672F-21A3-436B41199D40}" dt="2026-03-07T13:21:29.844" v="1" actId="1076"/>
        <pc:sldMkLst>
          <pc:docMk/>
          <pc:sldMk cId="1261085206" sldId="258"/>
        </pc:sldMkLst>
        <pc:spChg chg="mod">
          <ac:chgData name="Gost korisnik" userId="S::urn:spo:tenantanon#9b5af216-c634-4b80-ab02-0c9a3d029091::" providerId="AD" clId="Web-{045E41F3-DF1A-672F-21A3-436B41199D40}" dt="2026-03-07T13:21:29.844" v="1" actId="1076"/>
          <ac:spMkLst>
            <pc:docMk/>
            <pc:sldMk cId="1261085206" sldId="258"/>
            <ac:spMk id="3" creationId="{01F2E767-E8A1-FDA0-5BB2-7C5DA641472F}"/>
          </ac:spMkLst>
        </pc:spChg>
      </pc:sldChg>
      <pc:sldChg chg="addSp modSp new addAnim">
        <pc:chgData name="Gost korisnik" userId="S::urn:spo:tenantanon#9b5af216-c634-4b80-ab02-0c9a3d029091::" providerId="AD" clId="Web-{045E41F3-DF1A-672F-21A3-436B41199D40}" dt="2026-03-07T13:36:01.706" v="37"/>
        <pc:sldMkLst>
          <pc:docMk/>
          <pc:sldMk cId="3758241465" sldId="263"/>
        </pc:sldMkLst>
        <pc:spChg chg="mod">
          <ac:chgData name="Gost korisnik" userId="S::urn:spo:tenantanon#9b5af216-c634-4b80-ab02-0c9a3d029091::" providerId="AD" clId="Web-{045E41F3-DF1A-672F-21A3-436B41199D40}" dt="2026-03-07T13:21:58.907" v="12" actId="20577"/>
          <ac:spMkLst>
            <pc:docMk/>
            <pc:sldMk cId="3758241465" sldId="263"/>
            <ac:spMk id="2" creationId="{93D1445A-3828-155A-D7F8-95282F59AF0B}"/>
          </ac:spMkLst>
        </pc:spChg>
        <pc:spChg chg="mod">
          <ac:chgData name="Gost korisnik" userId="S::urn:spo:tenantanon#9b5af216-c634-4b80-ab02-0c9a3d029091::" providerId="AD" clId="Web-{045E41F3-DF1A-672F-21A3-436B41199D40}" dt="2026-03-07T13:22:34.797" v="20" actId="14100"/>
          <ac:spMkLst>
            <pc:docMk/>
            <pc:sldMk cId="3758241465" sldId="263"/>
            <ac:spMk id="3" creationId="{C3A8BC7C-EA4C-2CA3-C31E-20AC741210E1}"/>
          </ac:spMkLst>
        </pc:spChg>
        <pc:picChg chg="add mod">
          <ac:chgData name="Gost korisnik" userId="S::urn:spo:tenantanon#9b5af216-c634-4b80-ab02-0c9a3d029091::" providerId="AD" clId="Web-{045E41F3-DF1A-672F-21A3-436B41199D40}" dt="2026-03-07T13:24:37.641" v="25" actId="1076"/>
          <ac:picMkLst>
            <pc:docMk/>
            <pc:sldMk cId="3758241465" sldId="263"/>
            <ac:picMk id="4" creationId="{488F768C-4585-708F-3FA1-D02490878A20}"/>
          </ac:picMkLst>
        </pc:picChg>
        <pc:picChg chg="add mod">
          <ac:chgData name="Gost korisnik" userId="S::urn:spo:tenantanon#9b5af216-c634-4b80-ab02-0c9a3d029091::" providerId="AD" clId="Web-{045E41F3-DF1A-672F-21A3-436B41199D40}" dt="2026-03-07T13:36:01.706" v="37"/>
          <ac:picMkLst>
            <pc:docMk/>
            <pc:sldMk cId="3758241465" sldId="263"/>
            <ac:picMk id="5" creationId="{83BA2C46-8DFD-E346-BF7A-3FCF6C2362FA}"/>
          </ac:picMkLst>
        </pc:picChg>
      </pc:sldChg>
    </pc:docChg>
  </pc:docChgLst>
  <pc:docChgLst>
    <pc:chgData name="Luka Ćosić" userId="S::luka.cosic@skole.hr::05957c8e-609e-4f60-a304-6b67ce3bfb79" providerId="AD" clId="Web-{EB46A0D1-2329-3C29-FDB0-1CF93CAE198B}"/>
    <pc:docChg chg="addSld modSld">
      <pc:chgData name="Luka Ćosić" userId="S::luka.cosic@skole.hr::05957c8e-609e-4f60-a304-6b67ce3bfb79" providerId="AD" clId="Web-{EB46A0D1-2329-3C29-FDB0-1CF93CAE198B}" dt="2026-03-01T17:28:41.344" v="45" actId="20577"/>
      <pc:docMkLst>
        <pc:docMk/>
      </pc:docMkLst>
      <pc:sldChg chg="addSp modSp mod setBg setClrOvrMap">
        <pc:chgData name="Luka Ćosić" userId="S::luka.cosic@skole.hr::05957c8e-609e-4f60-a304-6b67ce3bfb79" providerId="AD" clId="Web-{EB46A0D1-2329-3C29-FDB0-1CF93CAE198B}" dt="2026-03-01T17:24:48.939" v="35"/>
        <pc:sldMkLst>
          <pc:docMk/>
          <pc:sldMk cId="414714023" sldId="256"/>
        </pc:sldMkLst>
        <pc:spChg chg="mod">
          <ac:chgData name="Luka Ćosić" userId="S::luka.cosic@skole.hr::05957c8e-609e-4f60-a304-6b67ce3bfb79" providerId="AD" clId="Web-{EB46A0D1-2329-3C29-FDB0-1CF93CAE198B}" dt="2026-03-01T17:24:48.939" v="35"/>
          <ac:spMkLst>
            <pc:docMk/>
            <pc:sldMk cId="414714023" sldId="256"/>
            <ac:spMk id="2" creationId="{00000000-0000-0000-0000-000000000000}"/>
          </ac:spMkLst>
        </pc:spChg>
        <pc:spChg chg="mod">
          <ac:chgData name="Luka Ćosić" userId="S::luka.cosic@skole.hr::05957c8e-609e-4f60-a304-6b67ce3bfb79" providerId="AD" clId="Web-{EB46A0D1-2329-3C29-FDB0-1CF93CAE198B}" dt="2026-03-01T17:24:48.939" v="35"/>
          <ac:spMkLst>
            <pc:docMk/>
            <pc:sldMk cId="414714023" sldId="256"/>
            <ac:spMk id="3" creationId="{00000000-0000-0000-0000-000000000000}"/>
          </ac:spMkLst>
        </pc:spChg>
        <pc:picChg chg="add mod ord">
          <ac:chgData name="Luka Ćosić" userId="S::luka.cosic@skole.hr::05957c8e-609e-4f60-a304-6b67ce3bfb79" providerId="AD" clId="Web-{EB46A0D1-2329-3C29-FDB0-1CF93CAE198B}" dt="2026-03-01T17:24:48.939" v="35"/>
          <ac:picMkLst>
            <pc:docMk/>
            <pc:sldMk cId="414714023" sldId="256"/>
            <ac:picMk id="4" creationId="{5DDFDDF4-0138-BBBD-91D9-BE3AD7247AC5}"/>
          </ac:picMkLst>
        </pc:picChg>
      </pc:sldChg>
      <pc:sldChg chg="modSp new">
        <pc:chgData name="Luka Ćosić" userId="S::luka.cosic@skole.hr::05957c8e-609e-4f60-a304-6b67ce3bfb79" providerId="AD" clId="Web-{EB46A0D1-2329-3C29-FDB0-1CF93CAE198B}" dt="2026-03-01T16:12:37.407" v="8" actId="20577"/>
        <pc:sldMkLst>
          <pc:docMk/>
          <pc:sldMk cId="218957063" sldId="257"/>
        </pc:sldMkLst>
        <pc:spChg chg="mod">
          <ac:chgData name="Luka Ćosić" userId="S::luka.cosic@skole.hr::05957c8e-609e-4f60-a304-6b67ce3bfb79" providerId="AD" clId="Web-{EB46A0D1-2329-3C29-FDB0-1CF93CAE198B}" dt="2026-03-01T16:11:52.141" v="2" actId="20577"/>
          <ac:spMkLst>
            <pc:docMk/>
            <pc:sldMk cId="218957063" sldId="257"/>
            <ac:spMk id="2" creationId="{49928C9A-58B0-A043-4B65-2F336313D07F}"/>
          </ac:spMkLst>
        </pc:spChg>
        <pc:spChg chg="mod">
          <ac:chgData name="Luka Ćosić" userId="S::luka.cosic@skole.hr::05957c8e-609e-4f60-a304-6b67ce3bfb79" providerId="AD" clId="Web-{EB46A0D1-2329-3C29-FDB0-1CF93CAE198B}" dt="2026-03-01T16:12:37.407" v="8" actId="20577"/>
          <ac:spMkLst>
            <pc:docMk/>
            <pc:sldMk cId="218957063" sldId="257"/>
            <ac:spMk id="3" creationId="{15736F9D-15AC-86D5-6EF7-7744CCFB6BAF}"/>
          </ac:spMkLst>
        </pc:spChg>
      </pc:sldChg>
      <pc:sldChg chg="modSp new">
        <pc:chgData name="Luka Ćosić" userId="S::luka.cosic@skole.hr::05957c8e-609e-4f60-a304-6b67ce3bfb79" providerId="AD" clId="Web-{EB46A0D1-2329-3C29-FDB0-1CF93CAE198B}" dt="2026-03-01T16:13:12.689" v="13" actId="20577"/>
        <pc:sldMkLst>
          <pc:docMk/>
          <pc:sldMk cId="1261085206" sldId="258"/>
        </pc:sldMkLst>
        <pc:spChg chg="mod">
          <ac:chgData name="Luka Ćosić" userId="S::luka.cosic@skole.hr::05957c8e-609e-4f60-a304-6b67ce3bfb79" providerId="AD" clId="Web-{EB46A0D1-2329-3C29-FDB0-1CF93CAE198B}" dt="2026-03-01T16:13:00.657" v="11" actId="20577"/>
          <ac:spMkLst>
            <pc:docMk/>
            <pc:sldMk cId="1261085206" sldId="258"/>
            <ac:spMk id="2" creationId="{97777255-502F-2A78-595E-5A0E9BF88CEB}"/>
          </ac:spMkLst>
        </pc:spChg>
        <pc:spChg chg="mod">
          <ac:chgData name="Luka Ćosić" userId="S::luka.cosic@skole.hr::05957c8e-609e-4f60-a304-6b67ce3bfb79" providerId="AD" clId="Web-{EB46A0D1-2329-3C29-FDB0-1CF93CAE198B}" dt="2026-03-01T16:13:12.689" v="13" actId="20577"/>
          <ac:spMkLst>
            <pc:docMk/>
            <pc:sldMk cId="1261085206" sldId="258"/>
            <ac:spMk id="3" creationId="{01F2E767-E8A1-FDA0-5BB2-7C5DA641472F}"/>
          </ac:spMkLst>
        </pc:spChg>
      </pc:sldChg>
      <pc:sldChg chg="modSp new">
        <pc:chgData name="Luka Ćosić" userId="S::luka.cosic@skole.hr::05957c8e-609e-4f60-a304-6b67ce3bfb79" providerId="AD" clId="Web-{EB46A0D1-2329-3C29-FDB0-1CF93CAE198B}" dt="2026-03-01T16:16:57.833" v="18" actId="20577"/>
        <pc:sldMkLst>
          <pc:docMk/>
          <pc:sldMk cId="3304422345" sldId="259"/>
        </pc:sldMkLst>
        <pc:spChg chg="mod">
          <ac:chgData name="Luka Ćosić" userId="S::luka.cosic@skole.hr::05957c8e-609e-4f60-a304-6b67ce3bfb79" providerId="AD" clId="Web-{EB46A0D1-2329-3C29-FDB0-1CF93CAE198B}" dt="2026-03-01T16:16:43.426" v="16" actId="20577"/>
          <ac:spMkLst>
            <pc:docMk/>
            <pc:sldMk cId="3304422345" sldId="259"/>
            <ac:spMk id="2" creationId="{7EEB5EF2-6163-998E-0CAB-725C1F135BFA}"/>
          </ac:spMkLst>
        </pc:spChg>
        <pc:spChg chg="mod">
          <ac:chgData name="Luka Ćosić" userId="S::luka.cosic@skole.hr::05957c8e-609e-4f60-a304-6b67ce3bfb79" providerId="AD" clId="Web-{EB46A0D1-2329-3C29-FDB0-1CF93CAE198B}" dt="2026-03-01T16:16:57.833" v="18" actId="20577"/>
          <ac:spMkLst>
            <pc:docMk/>
            <pc:sldMk cId="3304422345" sldId="259"/>
            <ac:spMk id="3" creationId="{9B67FC75-71FF-A63E-F674-B44975A9B18F}"/>
          </ac:spMkLst>
        </pc:spChg>
      </pc:sldChg>
      <pc:sldChg chg="modSp new">
        <pc:chgData name="Luka Ćosić" userId="S::luka.cosic@skole.hr::05957c8e-609e-4f60-a304-6b67ce3bfb79" providerId="AD" clId="Web-{EB46A0D1-2329-3C29-FDB0-1CF93CAE198B}" dt="2026-03-01T16:17:13.475" v="22" actId="20577"/>
        <pc:sldMkLst>
          <pc:docMk/>
          <pc:sldMk cId="3752161548" sldId="260"/>
        </pc:sldMkLst>
        <pc:spChg chg="mod">
          <ac:chgData name="Luka Ćosić" userId="S::luka.cosic@skole.hr::05957c8e-609e-4f60-a304-6b67ce3bfb79" providerId="AD" clId="Web-{EB46A0D1-2329-3C29-FDB0-1CF93CAE198B}" dt="2026-03-01T16:17:12.459" v="21" actId="20577"/>
          <ac:spMkLst>
            <pc:docMk/>
            <pc:sldMk cId="3752161548" sldId="260"/>
            <ac:spMk id="2" creationId="{2BB8097A-7D4F-D29F-0238-4A8381092A58}"/>
          </ac:spMkLst>
        </pc:spChg>
        <pc:spChg chg="mod">
          <ac:chgData name="Luka Ćosić" userId="S::luka.cosic@skole.hr::05957c8e-609e-4f60-a304-6b67ce3bfb79" providerId="AD" clId="Web-{EB46A0D1-2329-3C29-FDB0-1CF93CAE198B}" dt="2026-03-01T16:17:13.475" v="22" actId="20577"/>
          <ac:spMkLst>
            <pc:docMk/>
            <pc:sldMk cId="3752161548" sldId="260"/>
            <ac:spMk id="3" creationId="{FF47A0B0-BF66-8DD0-1D9A-2D7FD5A8D4E8}"/>
          </ac:spMkLst>
        </pc:spChg>
      </pc:sldChg>
      <pc:sldChg chg="modSp new">
        <pc:chgData name="Luka Ćosić" userId="S::luka.cosic@skole.hr::05957c8e-609e-4f60-a304-6b67ce3bfb79" providerId="AD" clId="Web-{EB46A0D1-2329-3C29-FDB0-1CF93CAE198B}" dt="2026-03-01T16:19:10.265" v="27" actId="20577"/>
        <pc:sldMkLst>
          <pc:docMk/>
          <pc:sldMk cId="1617936914" sldId="261"/>
        </pc:sldMkLst>
        <pc:spChg chg="mod">
          <ac:chgData name="Luka Ćosić" userId="S::luka.cosic@skole.hr::05957c8e-609e-4f60-a304-6b67ce3bfb79" providerId="AD" clId="Web-{EB46A0D1-2329-3C29-FDB0-1CF93CAE198B}" dt="2026-03-01T16:17:26.273" v="25" actId="20577"/>
          <ac:spMkLst>
            <pc:docMk/>
            <pc:sldMk cId="1617936914" sldId="261"/>
            <ac:spMk id="2" creationId="{73858FBA-C4B0-C5DC-669B-3D49F86635B6}"/>
          </ac:spMkLst>
        </pc:spChg>
        <pc:spChg chg="mod">
          <ac:chgData name="Luka Ćosić" userId="S::luka.cosic@skole.hr::05957c8e-609e-4f60-a304-6b67ce3bfb79" providerId="AD" clId="Web-{EB46A0D1-2329-3C29-FDB0-1CF93CAE198B}" dt="2026-03-01T16:19:10.265" v="27" actId="20577"/>
          <ac:spMkLst>
            <pc:docMk/>
            <pc:sldMk cId="1617936914" sldId="261"/>
            <ac:spMk id="3" creationId="{7CF283F5-6BCA-94EC-1791-B209105A3F4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13.3.2026.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567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13.3.2026.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097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13.3.2026.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760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13.3.2026.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97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13.3.2026.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82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13.3.2026.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317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13.3.2026.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807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13.3.2026.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97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13.3.2026.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795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13.3.2026.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856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13.3.2026.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209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71FB43-724D-437A-A5E8-1D673BA80D2D}" type="datetimeFigureOut">
              <a:rPr lang="hr-HR" smtClean="0"/>
              <a:t>13.3.2026.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525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matematika.hr/instrukcije-iz-fizike-iz-sportske-perspektive/bpid/93" TargetMode="External"/><Relationship Id="rId2" Type="http://schemas.openxmlformats.org/officeDocument/2006/relationships/hyperlink" Target="https://www.youtube.com/watch?v=s24jZwU0-R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s://hr.wikipedia.org/wiki/Brzo_klizanje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evet gradova želi Zimske olimpijske igre - Večernji.hr">
            <a:extLst>
              <a:ext uri="{FF2B5EF4-FFF2-40B4-BE49-F238E27FC236}">
                <a16:creationId xmlns:a16="http://schemas.microsoft.com/office/drawing/2014/main" id="{5DDFDDF4-0138-BBBD-91D9-BE3AD7247A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r="-1" b="15708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hr-HR" sz="6600">
                <a:solidFill>
                  <a:schemeClr val="bg1"/>
                </a:solidFill>
              </a:rPr>
              <a:t>Fizika na ZOI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7048" y="4860116"/>
            <a:ext cx="9144000" cy="15361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solidFill>
                  <a:schemeClr val="bg1"/>
                </a:solidFill>
              </a:rPr>
              <a:t>Dominik Gajger, Luka Ćosić, Noa Smaić 2. g</a:t>
            </a:r>
          </a:p>
          <a:p>
            <a:r>
              <a:rPr lang="hr-HR">
                <a:solidFill>
                  <a:schemeClr val="bg1"/>
                </a:solidFill>
              </a:rPr>
              <a:t>Gimnazija </a:t>
            </a:r>
            <a:r>
              <a:rPr lang="hr-HR">
                <a:solidFill>
                  <a:schemeClr val="bg1"/>
                </a:solidFill>
                <a:ea typeface="+mn-lt"/>
                <a:cs typeface="+mn-lt"/>
              </a:rPr>
              <a:t>„Matija Mesić”</a:t>
            </a:r>
            <a:endParaRPr lang="hr-HR" sz="2000">
              <a:solidFill>
                <a:schemeClr val="bg1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endParaRPr lang="hr-HR">
              <a:solidFill>
                <a:schemeClr val="bg1"/>
              </a:solidFill>
            </a:endParaRP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4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D1445A-3828-155A-D7F8-95282F59A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994"/>
            <a:ext cx="2113548" cy="1395746"/>
          </a:xfrm>
        </p:spPr>
        <p:txBody>
          <a:bodyPr>
            <a:normAutofit/>
          </a:bodyPr>
          <a:lstStyle/>
          <a:p>
            <a:r>
              <a:rPr lang="hr-HR" sz="4800" b="1"/>
              <a:t>Inercija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3A8BC7C-EA4C-2CA3-C31E-20AC74121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884" y="1374441"/>
            <a:ext cx="4024829" cy="27371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3600"/>
          </a:p>
          <a:p>
            <a:r>
              <a:rPr lang="en-US" err="1"/>
              <a:t>Klizač</a:t>
            </a:r>
            <a:r>
              <a:rPr lang="en-US"/>
              <a:t> </a:t>
            </a:r>
            <a:r>
              <a:rPr lang="en-US" err="1"/>
              <a:t>nastavlja</a:t>
            </a:r>
            <a:r>
              <a:rPr lang="en-US"/>
              <a:t> </a:t>
            </a:r>
            <a:r>
              <a:rPr lang="en-US" err="1"/>
              <a:t>kliziti</a:t>
            </a:r>
            <a:r>
              <a:rPr lang="en-US"/>
              <a:t> </a:t>
            </a:r>
            <a:r>
              <a:rPr lang="en-US" err="1"/>
              <a:t>gotovo</a:t>
            </a:r>
            <a:r>
              <a:rPr lang="en-US"/>
              <a:t> </a:t>
            </a:r>
            <a:r>
              <a:rPr lang="en-US" err="1"/>
              <a:t>stalnom</a:t>
            </a:r>
            <a:r>
              <a:rPr lang="en-US"/>
              <a:t> </a:t>
            </a:r>
            <a:r>
              <a:rPr lang="en-US" err="1"/>
              <a:t>brzinom</a:t>
            </a:r>
            <a:r>
              <a:rPr lang="en-US"/>
              <a:t> </a:t>
            </a:r>
            <a:r>
              <a:rPr lang="en-US" err="1"/>
              <a:t>jer</a:t>
            </a:r>
            <a:r>
              <a:rPr lang="en-US"/>
              <a:t> je </a:t>
            </a:r>
            <a:r>
              <a:rPr lang="en-US" err="1"/>
              <a:t>trenje</a:t>
            </a:r>
            <a:r>
              <a:rPr lang="en-US"/>
              <a:t> </a:t>
            </a:r>
            <a:r>
              <a:rPr lang="en-US" err="1"/>
              <a:t>između</a:t>
            </a:r>
            <a:r>
              <a:rPr lang="en-US"/>
              <a:t> </a:t>
            </a:r>
            <a:r>
              <a:rPr lang="en-US" err="1"/>
              <a:t>klizaljke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leda</a:t>
            </a:r>
            <a:r>
              <a:rPr lang="en-US"/>
              <a:t> </a:t>
            </a:r>
            <a:r>
              <a:rPr lang="en-US" err="1"/>
              <a:t>vrlo</a:t>
            </a:r>
            <a:r>
              <a:rPr lang="en-US"/>
              <a:t> </a:t>
            </a:r>
            <a:r>
              <a:rPr lang="en-US" err="1"/>
              <a:t>malo</a:t>
            </a:r>
            <a:endParaRPr lang="en-US" err="1">
              <a:solidFill>
                <a:srgbClr val="000000"/>
              </a:solidFill>
            </a:endParaRPr>
          </a:p>
        </p:txBody>
      </p:sp>
      <p:sp>
        <p:nvSpPr>
          <p:cNvPr id="8" name="Pravokutni trokut 7">
            <a:extLst>
              <a:ext uri="{FF2B5EF4-FFF2-40B4-BE49-F238E27FC236}">
                <a16:creationId xmlns:a16="http://schemas.microsoft.com/office/drawing/2014/main" id="{658142F4-D4D1-7D20-1766-3F580F38AC17}"/>
              </a:ext>
            </a:extLst>
          </p:cNvPr>
          <p:cNvSpPr/>
          <p:nvPr/>
        </p:nvSpPr>
        <p:spPr>
          <a:xfrm rot="10800000">
            <a:off x="10337131" y="-2"/>
            <a:ext cx="1854868" cy="1383631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88F768C-4585-708F-3FA1-D02490878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14" y="4206894"/>
            <a:ext cx="3554202" cy="1069898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F2F7B01-9B71-AA98-AF1C-388040EC7C42}"/>
              </a:ext>
            </a:extLst>
          </p:cNvPr>
          <p:cNvSpPr/>
          <p:nvPr/>
        </p:nvSpPr>
        <p:spPr>
          <a:xfrm>
            <a:off x="210552" y="6276472"/>
            <a:ext cx="11861132" cy="42110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7477B1D1-4757-EB21-8057-AF3CE5BBB286}"/>
              </a:ext>
            </a:extLst>
          </p:cNvPr>
          <p:cNvSpPr/>
          <p:nvPr/>
        </p:nvSpPr>
        <p:spPr>
          <a:xfrm rot="16200000">
            <a:off x="-2887580" y="3318707"/>
            <a:ext cx="6436895" cy="4010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ED042891-ECA7-6D37-DB27-0CD8C309CAA7}"/>
              </a:ext>
            </a:extLst>
          </p:cNvPr>
          <p:cNvSpPr/>
          <p:nvPr/>
        </p:nvSpPr>
        <p:spPr>
          <a:xfrm>
            <a:off x="130342" y="6697578"/>
            <a:ext cx="11941342" cy="4010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BDDA3EBD-FA07-7979-CCCC-A637225C1630}"/>
              </a:ext>
            </a:extLst>
          </p:cNvPr>
          <p:cNvSpPr/>
          <p:nvPr/>
        </p:nvSpPr>
        <p:spPr>
          <a:xfrm>
            <a:off x="130342" y="300788"/>
            <a:ext cx="401052" cy="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1C252C4C-8CB4-5906-838B-3726D6746DBC}"/>
              </a:ext>
            </a:extLst>
          </p:cNvPr>
          <p:cNvSpPr/>
          <p:nvPr/>
        </p:nvSpPr>
        <p:spPr>
          <a:xfrm>
            <a:off x="130342" y="300787"/>
            <a:ext cx="80209" cy="643689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 trokut 11">
            <a:extLst>
              <a:ext uri="{FF2B5EF4-FFF2-40B4-BE49-F238E27FC236}">
                <a16:creationId xmlns:a16="http://schemas.microsoft.com/office/drawing/2014/main" id="{AF754930-AB13-81C4-340C-F813E3D9CAF5}"/>
              </a:ext>
            </a:extLst>
          </p:cNvPr>
          <p:cNvSpPr/>
          <p:nvPr/>
        </p:nvSpPr>
        <p:spPr>
          <a:xfrm flipH="1" flipV="1">
            <a:off x="11229473" y="0"/>
            <a:ext cx="962527" cy="872289"/>
          </a:xfrm>
          <a:prstGeom prst="rt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824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 na kojoj se prikazuje sat, snimka zaslona, Font&#10;&#10;Sadržaj generiran uz AI možda nije točan.">
            <a:extLst>
              <a:ext uri="{FF2B5EF4-FFF2-40B4-BE49-F238E27FC236}">
                <a16:creationId xmlns:a16="http://schemas.microsoft.com/office/drawing/2014/main" id="{1B2576D5-D400-4E87-606A-94164F38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292" y="4937476"/>
            <a:ext cx="3510140" cy="838533"/>
          </a:xfrm>
          <a:prstGeom prst="rect">
            <a:avLst/>
          </a:prstGeom>
        </p:spPr>
      </p:pic>
      <p:pic>
        <p:nvPicPr>
          <p:cNvPr id="5" name="Slika 4" descr="Slika na kojoj se prikazuje krug, umjetničko djelo, grafika, dizajn&#10;&#10;Sadržaj generiran uz AI možda nije točan.">
            <a:extLst>
              <a:ext uri="{FF2B5EF4-FFF2-40B4-BE49-F238E27FC236}">
                <a16:creationId xmlns:a16="http://schemas.microsoft.com/office/drawing/2014/main" id="{6D19B15E-0A21-15ED-3953-9736A100A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712" y="1039923"/>
            <a:ext cx="3792164" cy="4590184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41C67D0-A496-4B86-BF61-263FF9EFD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6068" y="320442"/>
            <a:ext cx="6572492" cy="6212748"/>
          </a:xfrm>
          <a:custGeom>
            <a:avLst/>
            <a:gdLst>
              <a:gd name="connsiteX0" fmla="*/ 0 w 6572492"/>
              <a:gd name="connsiteY0" fmla="*/ 0 h 6212748"/>
              <a:gd name="connsiteX1" fmla="*/ 2248593 w 6572492"/>
              <a:gd name="connsiteY1" fmla="*/ 0 h 6212748"/>
              <a:gd name="connsiteX2" fmla="*/ 2694770 w 6572492"/>
              <a:gd name="connsiteY2" fmla="*/ 0 h 6212748"/>
              <a:gd name="connsiteX3" fmla="*/ 2991094 w 6572492"/>
              <a:gd name="connsiteY3" fmla="*/ 0 h 6212748"/>
              <a:gd name="connsiteX4" fmla="*/ 6572492 w 6572492"/>
              <a:gd name="connsiteY4" fmla="*/ 0 h 6212748"/>
              <a:gd name="connsiteX5" fmla="*/ 6572492 w 6572492"/>
              <a:gd name="connsiteY5" fmla="*/ 2864954 h 6212748"/>
              <a:gd name="connsiteX6" fmla="*/ 3129047 w 6572492"/>
              <a:gd name="connsiteY6" fmla="*/ 6212748 h 6212748"/>
              <a:gd name="connsiteX7" fmla="*/ 2694770 w 6572492"/>
              <a:gd name="connsiteY7" fmla="*/ 6212748 h 6212748"/>
              <a:gd name="connsiteX8" fmla="*/ 2248593 w 6572492"/>
              <a:gd name="connsiteY8" fmla="*/ 6212748 h 6212748"/>
              <a:gd name="connsiteX9" fmla="*/ 0 w 6572492"/>
              <a:gd name="connsiteY9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2492" h="6212748">
                <a:moveTo>
                  <a:pt x="0" y="0"/>
                </a:moveTo>
                <a:lnTo>
                  <a:pt x="2248593" y="0"/>
                </a:lnTo>
                <a:lnTo>
                  <a:pt x="2694770" y="0"/>
                </a:lnTo>
                <a:lnTo>
                  <a:pt x="2991094" y="0"/>
                </a:lnTo>
                <a:lnTo>
                  <a:pt x="6572492" y="0"/>
                </a:lnTo>
                <a:lnTo>
                  <a:pt x="6572492" y="2864954"/>
                </a:lnTo>
                <a:lnTo>
                  <a:pt x="3129047" y="6212748"/>
                </a:lnTo>
                <a:lnTo>
                  <a:pt x="2694770" y="6212748"/>
                </a:lnTo>
                <a:lnTo>
                  <a:pt x="2248593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8097A-7D4F-D29F-0238-4A838109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700" y="1188637"/>
            <a:ext cx="5327272" cy="16428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400" b="1" err="1">
                <a:ea typeface="+mj-lt"/>
                <a:cs typeface="+mj-lt"/>
              </a:rPr>
              <a:t>Centripetalna</a:t>
            </a:r>
            <a:r>
              <a:rPr lang="en-US" sz="5400" b="1">
                <a:ea typeface="+mj-lt"/>
                <a:cs typeface="+mj-lt"/>
              </a:rPr>
              <a:t> </a:t>
            </a:r>
            <a:r>
              <a:rPr lang="en-US" sz="5400" b="1" err="1">
                <a:ea typeface="+mj-lt"/>
                <a:cs typeface="+mj-lt"/>
              </a:rPr>
              <a:t>sila</a:t>
            </a:r>
            <a:r>
              <a:rPr lang="en-US" sz="5400" b="1">
                <a:ea typeface="+mj-lt"/>
                <a:cs typeface="+mj-lt"/>
              </a:rPr>
              <a:t> (u </a:t>
            </a:r>
            <a:r>
              <a:rPr lang="en-US" sz="5400" b="1" err="1">
                <a:ea typeface="+mj-lt"/>
                <a:cs typeface="+mj-lt"/>
              </a:rPr>
              <a:t>zavojima</a:t>
            </a:r>
            <a:r>
              <a:rPr lang="en-US" sz="5400" b="1">
                <a:ea typeface="+mj-lt"/>
                <a:cs typeface="+mj-lt"/>
              </a:rPr>
              <a:t>)</a:t>
            </a:r>
            <a:endParaRPr lang="en-US" sz="54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7A0B0-BF66-8DD0-1D9A-2D7FD5A8D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0700" y="3086514"/>
            <a:ext cx="4617334" cy="192962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>
              <a:ea typeface="+mn-lt"/>
              <a:cs typeface="+mn-lt"/>
            </a:endParaRPr>
          </a:p>
          <a:p>
            <a:r>
              <a:rPr lang="en-US" sz="2000">
                <a:ea typeface="+mn-lt"/>
                <a:cs typeface="+mn-lt"/>
              </a:rPr>
              <a:t>U zavojima klizač se naginje prema unutra staze kako bi centripetalna sila održala gibanje po kružnoj putanji bez proklizavanja.</a:t>
            </a:r>
            <a:endParaRPr lang="en-US" sz="20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7521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Brzo klizanje na kratkim stazama » Skijanje.rs">
            <a:extLst>
              <a:ext uri="{FF2B5EF4-FFF2-40B4-BE49-F238E27FC236}">
                <a16:creationId xmlns:a16="http://schemas.microsoft.com/office/drawing/2014/main" id="{147DA8B0-546D-0061-F174-FDFD03A14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95" y="667492"/>
            <a:ext cx="11738810" cy="581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3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AE9829-62CF-0651-4F09-797572EF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858" y="375151"/>
            <a:ext cx="3336758" cy="1345615"/>
          </a:xfrm>
        </p:spPr>
        <p:txBody>
          <a:bodyPr>
            <a:normAutofit/>
          </a:bodyPr>
          <a:lstStyle/>
          <a:p>
            <a:r>
              <a:rPr lang="hr-HR" sz="4800" b="1"/>
              <a:t>Zaključak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3E8C40D-3C63-E7CA-E7E8-EC05A8838F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hr-HR">
                <a:ea typeface="+mn-lt"/>
                <a:cs typeface="+mn-lt"/>
              </a:rPr>
              <a:t>Brzo klizanje je sport u kojem se jasno mogu vidjeti primjene fizikalnih zakona. Klizači postižu veliku brzinu zbog malog trenja između klizaljki i leda. Odbijanjem od leda klizač primjenjuje Newtonov treći zakon, koji omogućuje gibanje naprijed. Iz toga možemo zaključiti da </a:t>
            </a:r>
            <a:r>
              <a:rPr lang="hr-HR" b="1">
                <a:ea typeface="+mn-lt"/>
                <a:cs typeface="+mn-lt"/>
              </a:rPr>
              <a:t>fizika ima važnu ulogu u razumijevanju kretanja u ovom sportu.</a:t>
            </a:r>
            <a:endParaRPr lang="hr-HR" b="1"/>
          </a:p>
          <a:p>
            <a:endParaRPr lang="hr-HR"/>
          </a:p>
        </p:txBody>
      </p:sp>
      <p:pic>
        <p:nvPicPr>
          <p:cNvPr id="5" name="Rezervirano mjesto sadržaja 4" descr="Naletjeli smo na 12 trenutaka s Olimpijskih igara koje bi sportaši voljeli  zaboraviti, a malo su smiješni | Telegram.hr">
            <a:extLst>
              <a:ext uri="{FF2B5EF4-FFF2-40B4-BE49-F238E27FC236}">
                <a16:creationId xmlns:a16="http://schemas.microsoft.com/office/drawing/2014/main" id="{1FF6E31C-2AB5-E834-2ADD-A910DDAE89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9037" y="186531"/>
            <a:ext cx="5785184" cy="3237999"/>
          </a:xfrm>
          <a:prstGeom prst="rect">
            <a:avLst/>
          </a:prstGeom>
        </p:spPr>
      </p:pic>
      <p:pic>
        <p:nvPicPr>
          <p:cNvPr id="6" name="Slika 5" descr="Sportske novosti - #Brzo klizanje">
            <a:extLst>
              <a:ext uri="{FF2B5EF4-FFF2-40B4-BE49-F238E27FC236}">
                <a16:creationId xmlns:a16="http://schemas.microsoft.com/office/drawing/2014/main" id="{66015E2A-1813-490A-2ACF-AB27F0964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663" y="3741821"/>
            <a:ext cx="2743200" cy="2743200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8BA5174A-4B0E-7A77-EC85-229B93129815}"/>
              </a:ext>
            </a:extLst>
          </p:cNvPr>
          <p:cNvGrpSpPr/>
          <p:nvPr/>
        </p:nvGrpSpPr>
        <p:grpSpPr>
          <a:xfrm>
            <a:off x="-15038" y="-5013"/>
            <a:ext cx="2476498" cy="2105527"/>
            <a:chOff x="-15038" y="-15039"/>
            <a:chExt cx="2476498" cy="2105527"/>
          </a:xfrm>
        </p:grpSpPr>
        <p:sp>
          <p:nvSpPr>
            <p:cNvPr id="7" name="Pravokutni trokut 6">
              <a:extLst>
                <a:ext uri="{FF2B5EF4-FFF2-40B4-BE49-F238E27FC236}">
                  <a16:creationId xmlns:a16="http://schemas.microsoft.com/office/drawing/2014/main" id="{07970E3E-B88F-3AD3-3EF0-D1B1AAA70EC1}"/>
                </a:ext>
              </a:extLst>
            </p:cNvPr>
            <p:cNvSpPr/>
            <p:nvPr/>
          </p:nvSpPr>
          <p:spPr>
            <a:xfrm rot="5400000">
              <a:off x="185487" y="-185486"/>
              <a:ext cx="2085474" cy="2466473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Pravokutni trokut 7">
              <a:extLst>
                <a:ext uri="{FF2B5EF4-FFF2-40B4-BE49-F238E27FC236}">
                  <a16:creationId xmlns:a16="http://schemas.microsoft.com/office/drawing/2014/main" id="{2793822C-A1CD-B209-FE71-0AB8DFE9E2EF}"/>
                </a:ext>
              </a:extLst>
            </p:cNvPr>
            <p:cNvSpPr/>
            <p:nvPr/>
          </p:nvSpPr>
          <p:spPr>
            <a:xfrm rot="5400000">
              <a:off x="170448" y="-200525"/>
              <a:ext cx="1463843" cy="183481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11" name="Pravokutni trokut 10">
            <a:extLst>
              <a:ext uri="{FF2B5EF4-FFF2-40B4-BE49-F238E27FC236}">
                <a16:creationId xmlns:a16="http://schemas.microsoft.com/office/drawing/2014/main" id="{194BFC93-9FBB-4127-E20C-30D91770F24F}"/>
              </a:ext>
            </a:extLst>
          </p:cNvPr>
          <p:cNvSpPr/>
          <p:nvPr/>
        </p:nvSpPr>
        <p:spPr>
          <a:xfrm rot="-10800000" flipV="1">
            <a:off x="10108531" y="4965031"/>
            <a:ext cx="2085474" cy="1894974"/>
          </a:xfrm>
          <a:prstGeom prst="rt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 trokut 11">
            <a:extLst>
              <a:ext uri="{FF2B5EF4-FFF2-40B4-BE49-F238E27FC236}">
                <a16:creationId xmlns:a16="http://schemas.microsoft.com/office/drawing/2014/main" id="{C5F2BADB-7CE3-4EB0-222C-8FA2FFCC1FE2}"/>
              </a:ext>
            </a:extLst>
          </p:cNvPr>
          <p:cNvSpPr/>
          <p:nvPr/>
        </p:nvSpPr>
        <p:spPr>
          <a:xfrm flipH="1">
            <a:off x="10788315" y="5404185"/>
            <a:ext cx="1403684" cy="1453814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39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DC56DC-5EB9-45F0-83E6-F7427E8AB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/>
              <a:t>Literatura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3476299-6C56-6D08-944A-7419C07D6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2155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Video-youtube:</a:t>
            </a:r>
          </a:p>
          <a:p>
            <a:pPr marL="0" indent="0">
              <a:buNone/>
            </a:pPr>
            <a:r>
              <a:rPr lang="hr-HR">
                <a:ea typeface="+mn-lt"/>
                <a:cs typeface="+mn-lt"/>
              </a:rPr>
              <a:t> </a:t>
            </a:r>
            <a:r>
              <a:rPr lang="hr-HR">
                <a:ea typeface="+mn-lt"/>
                <a:cs typeface="+mn-lt"/>
                <a:hlinkClick r:id="rId2"/>
              </a:rPr>
              <a:t>https://www.youtube.com/watch?v=s24jZwU0-RA</a:t>
            </a:r>
            <a:endParaRPr lang="hr-HR">
              <a:ea typeface="+mn-lt"/>
              <a:cs typeface="+mn-lt"/>
            </a:endParaRPr>
          </a:p>
          <a:p>
            <a:pPr marL="0" indent="0">
              <a:buNone/>
            </a:pPr>
            <a:endParaRPr lang="hr-HR">
              <a:ea typeface="+mn-lt"/>
              <a:cs typeface="+mn-lt"/>
            </a:endParaRPr>
          </a:p>
          <a:p>
            <a:pPr marL="0" indent="0">
              <a:buNone/>
            </a:pPr>
            <a:r>
              <a:rPr lang="hr-HR">
                <a:ea typeface="+mn-lt"/>
                <a:cs typeface="+mn-lt"/>
                <a:hlinkClick r:id="rId3"/>
              </a:rPr>
              <a:t>https://ematematika.hr/instrukcije-iz-fizike-iz-sportske-perspektive/bpid/93</a:t>
            </a:r>
            <a:r>
              <a:rPr lang="hr-HR">
                <a:ea typeface="+mn-lt"/>
                <a:cs typeface="+mn-lt"/>
              </a:rPr>
              <a:t> </a:t>
            </a:r>
          </a:p>
          <a:p>
            <a:pPr marL="0" indent="0">
              <a:buNone/>
            </a:pPr>
            <a:r>
              <a:rPr lang="hr-HR">
                <a:ea typeface="+mn-lt"/>
                <a:cs typeface="+mn-lt"/>
                <a:hlinkClick r:id="rId4"/>
              </a:rPr>
              <a:t>https://hr.wikipedia.org/wiki/Brzo_klizanje</a:t>
            </a:r>
            <a:r>
              <a:rPr lang="hr-HR">
                <a:ea typeface="+mn-lt"/>
                <a:cs typeface="+mn-lt"/>
              </a:rPr>
              <a:t> </a:t>
            </a:r>
          </a:p>
          <a:p>
            <a:r>
              <a:rPr lang="hr-HR"/>
              <a:t>Slike preuzete s interneta</a:t>
            </a:r>
          </a:p>
        </p:txBody>
      </p:sp>
      <p:pic>
        <p:nvPicPr>
          <p:cNvPr id="4" name="Slika 3" descr="Slika na kojoj se prikazuje tekst, Font, logotip, snimka zaslona&#10;&#10;Sadržaj generiran uz AI možda nije točan.">
            <a:extLst>
              <a:ext uri="{FF2B5EF4-FFF2-40B4-BE49-F238E27FC236}">
                <a16:creationId xmlns:a16="http://schemas.microsoft.com/office/drawing/2014/main" id="{9C4D42AE-2DC8-63C9-9B35-49A07342A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68" y="2792879"/>
            <a:ext cx="39338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2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62B1B51-49AB-809E-CCC6-280B3D355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hr-HR" sz="11500" b="1"/>
              <a:t>HVALA NA POZORNOSTI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ravokutni trokut 3">
            <a:extLst>
              <a:ext uri="{FF2B5EF4-FFF2-40B4-BE49-F238E27FC236}">
                <a16:creationId xmlns:a16="http://schemas.microsoft.com/office/drawing/2014/main" id="{E36EEE59-B8EF-D084-062D-44F1CC540F0F}"/>
              </a:ext>
            </a:extLst>
          </p:cNvPr>
          <p:cNvSpPr/>
          <p:nvPr/>
        </p:nvSpPr>
        <p:spPr>
          <a:xfrm flipH="1">
            <a:off x="9123946" y="3850106"/>
            <a:ext cx="2747210" cy="2687052"/>
          </a:xfrm>
          <a:prstGeom prst="rt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 descr="Pošaljimo hrvatske brzoklizače na Olimpijske igre | Meteor">
            <a:extLst>
              <a:ext uri="{FF2B5EF4-FFF2-40B4-BE49-F238E27FC236}">
                <a16:creationId xmlns:a16="http://schemas.microsoft.com/office/drawing/2014/main" id="{3E2D0BD0-373E-269E-9C64-04EEF56D2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714" y="826670"/>
            <a:ext cx="3285624" cy="194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8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lika 3" descr="Hrvatske predstavnice ostale bez polufinala u brzom klizanju - Večernji.hr">
            <a:extLst>
              <a:ext uri="{FF2B5EF4-FFF2-40B4-BE49-F238E27FC236}">
                <a16:creationId xmlns:a16="http://schemas.microsoft.com/office/drawing/2014/main" id="{A63B5FF3-0C97-392F-F15A-763DD0768E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20599" r="20067" b="-1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Slika 4" descr="Brzo klizanje na kratke staze/Short track – BiHski – Istorija smucarskog  sporta/ Gljive / Biciklizam/ Planinarstvo/ Alpinizam – History of Skiing –  Mushrooms, Alpinism, Hiking">
            <a:extLst>
              <a:ext uri="{FF2B5EF4-FFF2-40B4-BE49-F238E27FC236}">
                <a16:creationId xmlns:a16="http://schemas.microsoft.com/office/drawing/2014/main" id="{CEFA323B-3792-E664-0D5E-694ED6E546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rcRect l="24420" r="19358" b="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3F8E424-10E7-DC61-3BB2-9FA3E2121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676" y="1505307"/>
            <a:ext cx="3395039" cy="1356568"/>
          </a:xfrm>
        </p:spPr>
        <p:txBody>
          <a:bodyPr anchor="b">
            <a:normAutofit/>
          </a:bodyPr>
          <a:lstStyle/>
          <a:p>
            <a:pPr algn="ctr"/>
            <a:r>
              <a:rPr lang="hr-HR" sz="6600" b="1">
                <a:solidFill>
                  <a:srgbClr val="FFFFFF"/>
                </a:solidFill>
              </a:rPr>
              <a:t>Sadržaj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4DC48B1-BDFD-13F6-D92E-F5117C80E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8940" y="3239766"/>
            <a:ext cx="6643565" cy="261423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hr-HR">
                <a:solidFill>
                  <a:srgbClr val="FFFFFF"/>
                </a:solidFill>
              </a:rPr>
              <a:t>Što je brzo klizanje?</a:t>
            </a:r>
            <a:endParaRPr lang="sr-Latn-RS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hr-HR">
                <a:solidFill>
                  <a:srgbClr val="FFFFFF"/>
                </a:solidFill>
              </a:rPr>
              <a:t>Newtonovi zakoni</a:t>
            </a:r>
          </a:p>
          <a:p>
            <a:pPr marL="0" indent="0">
              <a:buNone/>
            </a:pPr>
            <a:r>
              <a:rPr lang="hr-HR">
                <a:solidFill>
                  <a:srgbClr val="FFFFFF"/>
                </a:solidFill>
              </a:rPr>
              <a:t>ZOKG i ZOE</a:t>
            </a:r>
          </a:p>
          <a:p>
            <a:pPr marL="0" indent="0">
              <a:buNone/>
            </a:pPr>
            <a:r>
              <a:rPr lang="hr-HR">
                <a:solidFill>
                  <a:srgbClr val="FFFFFF"/>
                </a:solidFill>
              </a:rPr>
              <a:t>Trenje </a:t>
            </a:r>
          </a:p>
          <a:p>
            <a:pPr marL="0" indent="0">
              <a:buNone/>
            </a:pPr>
            <a:r>
              <a:rPr lang="hr-HR">
                <a:solidFill>
                  <a:srgbClr val="FFFFFF"/>
                </a:solidFill>
              </a:rPr>
              <a:t>Inercija</a:t>
            </a:r>
          </a:p>
          <a:p>
            <a:pPr marL="0" indent="0">
              <a:buNone/>
            </a:pPr>
            <a:r>
              <a:rPr lang="hr-HR">
                <a:solidFill>
                  <a:srgbClr val="FFFFFF"/>
                </a:solidFill>
              </a:rPr>
              <a:t>Centripentalna sila(sila u zavojima)</a:t>
            </a:r>
          </a:p>
          <a:p>
            <a:pPr algn="ctr"/>
            <a:endParaRPr lang="hr-HR" sz="180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hr-HR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48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47867C3-8713-D94E-07C1-29B5677C5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hr-HR" b="1"/>
              <a:t>Što je brzo klizanje?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lika 3" descr="Ice Skates Transparent Background Winter Sport Stock Vector (Royalty Free)  1552192646 | Shutterstock">
            <a:extLst>
              <a:ext uri="{FF2B5EF4-FFF2-40B4-BE49-F238E27FC236}">
                <a16:creationId xmlns:a16="http://schemas.microsoft.com/office/drawing/2014/main" id="{CB88AD84-CA0B-5A9D-21C0-F75CAC6DAA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23" b="5517"/>
          <a:stretch>
            <a:fillRect/>
          </a:stretch>
        </p:blipFill>
        <p:spPr>
          <a:xfrm>
            <a:off x="653050" y="672849"/>
            <a:ext cx="4777381" cy="291618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88B4963-C7C6-8866-DCD8-038F3AE90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713732"/>
            <a:ext cx="5458838" cy="50447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 sz="2400">
                <a:highlight>
                  <a:srgbClr val="FFFFFF"/>
                </a:highlight>
                <a:ea typeface="+mn-lt"/>
                <a:cs typeface="+mn-lt"/>
              </a:rPr>
              <a:t>Brzo klizanje jest sport u kojem je cilj u što kraćem vremenu prijeći zadanu udaljenost kližući na ledu. U osnovnoj i najraširenijoj varijanti ovog sporta natjecatelji se natječu na kružnoj stazi duljine 400 metara, a ona može biti u dvorani ili na otvorenom. Postoji i varijanta ovoga sporta na kraćoj stazi – brzo klizanje na kretkim stazama</a:t>
            </a:r>
          </a:p>
          <a:p>
            <a:r>
              <a:rPr lang="hr-HR" sz="2400">
                <a:highlight>
                  <a:srgbClr val="FFFFFF"/>
                </a:highlight>
                <a:ea typeface="+mn-lt"/>
                <a:cs typeface="+mn-lt"/>
              </a:rPr>
              <a:t>Brzo klizanje je olimpijski sport te je bio u programu svih Zimskih olimpijskih igara dosad</a:t>
            </a:r>
          </a:p>
          <a:p>
            <a:r>
              <a:rPr lang="hr-HR" sz="2400">
                <a:solidFill>
                  <a:srgbClr val="202122"/>
                </a:solidFill>
                <a:highlight>
                  <a:srgbClr val="FFFFFF"/>
                </a:highlight>
                <a:ea typeface="+mn-lt"/>
                <a:cs typeface="+mn-lt"/>
              </a:rPr>
              <a:t>organizira svjetska prvenstva u brzom klizanju još od 1893. godine</a:t>
            </a:r>
            <a:endParaRPr lang="hr-HR" sz="1800">
              <a:highlight>
                <a:srgbClr val="FFFFFF"/>
              </a:highlight>
            </a:endParaRPr>
          </a:p>
        </p:txBody>
      </p:sp>
      <p:pic>
        <p:nvPicPr>
          <p:cNvPr id="6" name="Grafika 5" descr="File:Olympic rings with transparent rims.svg - Wikimedia Commons">
            <a:extLst>
              <a:ext uri="{FF2B5EF4-FFF2-40B4-BE49-F238E27FC236}">
                <a16:creationId xmlns:a16="http://schemas.microsoft.com/office/drawing/2014/main" id="{A1CF7D35-B90D-C13F-D4E7-C182E8D19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6112" y="3836187"/>
            <a:ext cx="4327355" cy="2093258"/>
          </a:xfrm>
          <a:prstGeom prst="rect">
            <a:avLst/>
          </a:prstGeom>
        </p:spPr>
      </p:pic>
      <p:sp>
        <p:nvSpPr>
          <p:cNvPr id="7" name="Elipsa 6">
            <a:extLst>
              <a:ext uri="{FF2B5EF4-FFF2-40B4-BE49-F238E27FC236}">
                <a16:creationId xmlns:a16="http://schemas.microsoft.com/office/drawing/2014/main" id="{20F97FC4-E88D-8E6C-0C7D-6DC8BD74DD88}"/>
              </a:ext>
            </a:extLst>
          </p:cNvPr>
          <p:cNvSpPr/>
          <p:nvPr/>
        </p:nvSpPr>
        <p:spPr>
          <a:xfrm>
            <a:off x="-180474" y="5765131"/>
            <a:ext cx="2205789" cy="21857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89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B0B678-CD10-4371-96E5-2706F4579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270323-9616-4384-857D-E86B78272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A3838D5-9565-4601-BAC3-D1B5BDB8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349A4B8-3246-4579-922E-FE1155C7F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928C9A-58B0-A043-4B65-2F336313D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499" y="857008"/>
            <a:ext cx="6785921" cy="120630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b="1" err="1">
                <a:ea typeface="+mj-lt"/>
                <a:cs typeface="+mj-lt"/>
              </a:rPr>
              <a:t>Newtonovi</a:t>
            </a:r>
            <a:r>
              <a:rPr lang="en-US" sz="4800" b="1">
                <a:ea typeface="+mj-lt"/>
                <a:cs typeface="+mj-lt"/>
              </a:rPr>
              <a:t> </a:t>
            </a:r>
            <a:r>
              <a:rPr lang="en-US" sz="4800" b="1" err="1">
                <a:ea typeface="+mj-lt"/>
                <a:cs typeface="+mj-lt"/>
              </a:rPr>
              <a:t>zakoni</a:t>
            </a:r>
            <a:r>
              <a:rPr lang="en-US" sz="4800" b="1">
                <a:ea typeface="+mj-lt"/>
                <a:cs typeface="+mj-lt"/>
              </a:rPr>
              <a:t> </a:t>
            </a:r>
            <a:r>
              <a:rPr lang="en-US" sz="4800" b="1" err="1">
                <a:ea typeface="+mj-lt"/>
                <a:cs typeface="+mj-lt"/>
              </a:rPr>
              <a:t>gibanja</a:t>
            </a:r>
            <a:endParaRPr lang="en-US" sz="4800" b="1"/>
          </a:p>
        </p:txBody>
      </p:sp>
      <p:pic>
        <p:nvPicPr>
          <p:cNvPr id="4" name="Grafika 3" descr="Legi di Newton - Wikipedio">
            <a:extLst>
              <a:ext uri="{FF2B5EF4-FFF2-40B4-BE49-F238E27FC236}">
                <a16:creationId xmlns:a16="http://schemas.microsoft.com/office/drawing/2014/main" id="{AAA91EE1-95B1-8E41-FBF5-F59CEA3E2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8405" y="774285"/>
            <a:ext cx="3121112" cy="258117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57331" y="2188548"/>
            <a:ext cx="5041025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 descr="Mokslo Šventasis Gralis: rastas retas Isaaco Newtono rankraštis - Delfi  mokslas">
            <a:extLst>
              <a:ext uri="{FF2B5EF4-FFF2-40B4-BE49-F238E27FC236}">
                <a16:creationId xmlns:a16="http://schemas.microsoft.com/office/drawing/2014/main" id="{D8EB0485-AB2F-E323-3DD5-AF00AC41EE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4656"/>
          <a:stretch>
            <a:fillRect/>
          </a:stretch>
        </p:blipFill>
        <p:spPr>
          <a:xfrm>
            <a:off x="914401" y="3623231"/>
            <a:ext cx="4389120" cy="24848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36F9D-15AC-86D5-6EF7-7744CCFB6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305" y="2067430"/>
            <a:ext cx="5087487" cy="36324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>
                <a:ea typeface="+mn-lt"/>
                <a:cs typeface="+mn-lt"/>
              </a:rPr>
              <a:t> </a:t>
            </a:r>
            <a:r>
              <a:rPr lang="en-US" sz="3200" b="1" err="1">
                <a:ea typeface="+mn-lt"/>
                <a:cs typeface="+mn-lt"/>
              </a:rPr>
              <a:t>zakon</a:t>
            </a:r>
            <a:r>
              <a:rPr lang="en-US" sz="3200" b="1">
                <a:ea typeface="+mn-lt"/>
                <a:cs typeface="+mn-lt"/>
              </a:rPr>
              <a:t> (F = </a:t>
            </a:r>
            <a:r>
              <a:rPr lang="en-US" sz="3200" b="1" err="1">
                <a:ea typeface="+mn-lt"/>
                <a:cs typeface="+mn-lt"/>
              </a:rPr>
              <a:t>m·a</a:t>
            </a:r>
            <a:r>
              <a:rPr lang="en-US" sz="3200" b="1">
                <a:ea typeface="+mn-lt"/>
                <a:cs typeface="+mn-lt"/>
              </a:rPr>
              <a:t>)</a:t>
            </a:r>
            <a:endParaRPr lang="en-US" sz="3200">
              <a:ea typeface="+mn-lt"/>
              <a:cs typeface="+mn-lt"/>
            </a:endParaRPr>
          </a:p>
          <a:p>
            <a:pPr algn="ctr"/>
            <a:r>
              <a:rPr lang="en-US" sz="3200" b="1">
                <a:ea typeface="+mn-lt"/>
                <a:cs typeface="+mn-lt"/>
              </a:rPr>
              <a:t> </a:t>
            </a:r>
            <a:r>
              <a:rPr lang="en-US" sz="3200" b="1" err="1">
                <a:ea typeface="+mn-lt"/>
                <a:cs typeface="+mn-lt"/>
              </a:rPr>
              <a:t>zakon</a:t>
            </a:r>
            <a:r>
              <a:rPr lang="en-US" sz="3200" b="1">
                <a:ea typeface="+mn-lt"/>
                <a:cs typeface="+mn-lt"/>
              </a:rPr>
              <a:t> (</a:t>
            </a:r>
            <a:r>
              <a:rPr lang="en-US" sz="3200" b="1" err="1">
                <a:ea typeface="+mn-lt"/>
                <a:cs typeface="+mn-lt"/>
              </a:rPr>
              <a:t>akcija</a:t>
            </a:r>
            <a:r>
              <a:rPr lang="en-US" sz="3200" b="1">
                <a:ea typeface="+mn-lt"/>
                <a:cs typeface="+mn-lt"/>
              </a:rPr>
              <a:t>–</a:t>
            </a:r>
            <a:r>
              <a:rPr lang="en-US" sz="3200" b="1" err="1">
                <a:ea typeface="+mn-lt"/>
                <a:cs typeface="+mn-lt"/>
              </a:rPr>
              <a:t>reakcija</a:t>
            </a:r>
            <a:r>
              <a:rPr lang="en-US" sz="3200" b="1">
                <a:ea typeface="+mn-lt"/>
                <a:cs typeface="+mn-lt"/>
              </a:rPr>
              <a:t>)</a:t>
            </a:r>
            <a:r>
              <a:rPr lang="en-US" sz="3200">
                <a:ea typeface="+mn-lt"/>
                <a:cs typeface="+mn-lt"/>
              </a:rPr>
              <a:t> </a:t>
            </a:r>
          </a:p>
          <a:p>
            <a:pPr algn="ctr"/>
            <a:r>
              <a:rPr lang="en-US" sz="3200" b="1" err="1"/>
              <a:t>zakon</a:t>
            </a:r>
            <a:r>
              <a:rPr lang="en-US" sz="3200" b="1"/>
              <a:t> (</a:t>
            </a:r>
            <a:r>
              <a:rPr lang="en-US" sz="3200" b="1" err="1"/>
              <a:t>inercija</a:t>
            </a:r>
            <a:r>
              <a:rPr lang="en-US" sz="3200" b="1"/>
              <a:t>)</a:t>
            </a:r>
            <a:r>
              <a:rPr lang="en-US" sz="3200"/>
              <a:t> 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895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C779AC-B9A6-F565-8570-705E7130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42" y="224757"/>
            <a:ext cx="10515600" cy="1325563"/>
          </a:xfrm>
        </p:spPr>
        <p:txBody>
          <a:bodyPr/>
          <a:lstStyle/>
          <a:p>
            <a:r>
              <a:rPr lang="hr-HR" b="1"/>
              <a:t>Drugi Newtonov zakon gibanja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9F305BD-999D-C56A-97AB-BAB0CC5F2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911" y="3634228"/>
            <a:ext cx="1913263" cy="8993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b="1"/>
              <a:t>F = </a:t>
            </a:r>
            <a:r>
              <a:rPr lang="en-US" sz="3600" b="1" err="1"/>
              <a:t>m·a</a:t>
            </a:r>
            <a:endParaRPr lang="hr-HR" err="1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4883CAA-576C-1F89-4640-5AF2BF33B852}"/>
              </a:ext>
            </a:extLst>
          </p:cNvPr>
          <p:cNvSpPr txBox="1"/>
          <p:nvPr/>
        </p:nvSpPr>
        <p:spPr>
          <a:xfrm>
            <a:off x="202458" y="1435454"/>
            <a:ext cx="4324844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err="1"/>
              <a:t>Što</a:t>
            </a:r>
            <a:r>
              <a:rPr lang="en-US" sz="2800"/>
              <a:t> </a:t>
            </a:r>
            <a:r>
              <a:rPr lang="en-US" sz="2800" err="1"/>
              <a:t>jaču</a:t>
            </a:r>
            <a:r>
              <a:rPr lang="en-US" sz="2800"/>
              <a:t> </a:t>
            </a:r>
            <a:r>
              <a:rPr lang="en-US" sz="2800" err="1"/>
              <a:t>silu</a:t>
            </a:r>
            <a:r>
              <a:rPr lang="en-US" sz="2800"/>
              <a:t> </a:t>
            </a:r>
            <a:r>
              <a:rPr lang="en-US" sz="2800" err="1"/>
              <a:t>klizač</a:t>
            </a:r>
            <a:r>
              <a:rPr lang="en-US" sz="2800"/>
              <a:t> </a:t>
            </a:r>
            <a:r>
              <a:rPr lang="en-US" sz="2800" err="1"/>
              <a:t>razvije</a:t>
            </a:r>
            <a:r>
              <a:rPr lang="en-US" sz="2800"/>
              <a:t> </a:t>
            </a:r>
            <a:r>
              <a:rPr lang="en-US" sz="2800" err="1"/>
              <a:t>nogama</a:t>
            </a:r>
            <a:r>
              <a:rPr lang="en-US" sz="2800"/>
              <a:t> </a:t>
            </a:r>
            <a:r>
              <a:rPr lang="en-US" sz="2800" err="1"/>
              <a:t>pri</a:t>
            </a:r>
            <a:r>
              <a:rPr lang="en-US" sz="2800"/>
              <a:t> </a:t>
            </a:r>
            <a:r>
              <a:rPr lang="en-US" sz="2800" err="1"/>
              <a:t>odgurivanju</a:t>
            </a:r>
            <a:r>
              <a:rPr lang="en-US" sz="2800"/>
              <a:t>, to </a:t>
            </a:r>
            <a:r>
              <a:rPr lang="en-US" sz="2800" err="1"/>
              <a:t>će</a:t>
            </a:r>
            <a:r>
              <a:rPr lang="en-US" sz="2800"/>
              <a:t> </a:t>
            </a:r>
            <a:r>
              <a:rPr lang="en-US" sz="2800" err="1"/>
              <a:t>imati</a:t>
            </a:r>
            <a:r>
              <a:rPr lang="en-US" sz="2800"/>
              <a:t> </a:t>
            </a:r>
            <a:r>
              <a:rPr lang="en-US" sz="2800" err="1"/>
              <a:t>veće</a:t>
            </a:r>
            <a:r>
              <a:rPr lang="en-US" sz="2800"/>
              <a:t> </a:t>
            </a:r>
            <a:r>
              <a:rPr lang="en-US" sz="2800" err="1"/>
              <a:t>ubrzanje</a:t>
            </a:r>
            <a:r>
              <a:rPr lang="en-US" sz="2800"/>
              <a:t>.</a:t>
            </a:r>
            <a:endParaRPr lang="hr-HR" sz="2800"/>
          </a:p>
          <a:p>
            <a:pPr algn="l"/>
            <a:endParaRPr lang="hr-HR"/>
          </a:p>
        </p:txBody>
      </p:sp>
      <p:pic>
        <p:nvPicPr>
          <p:cNvPr id="5" name="nz2">
            <a:hlinkClick r:id="" action="ppaction://media"/>
            <a:extLst>
              <a:ext uri="{FF2B5EF4-FFF2-40B4-BE49-F238E27FC236}">
                <a16:creationId xmlns:a16="http://schemas.microsoft.com/office/drawing/2014/main" id="{F33EDD5F-7B68-0777-B638-F9B7EB7119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8672" y="1718511"/>
            <a:ext cx="6876046" cy="4965031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42D70632-1ABB-2EB0-95EE-DC833675DA58}"/>
              </a:ext>
            </a:extLst>
          </p:cNvPr>
          <p:cNvGrpSpPr/>
          <p:nvPr/>
        </p:nvGrpSpPr>
        <p:grpSpPr>
          <a:xfrm>
            <a:off x="-1" y="4000499"/>
            <a:ext cx="3128210" cy="2857500"/>
            <a:chOff x="-1" y="4000499"/>
            <a:chExt cx="3128210" cy="2857500"/>
          </a:xfrm>
        </p:grpSpPr>
        <p:sp>
          <p:nvSpPr>
            <p:cNvPr id="6" name="Pravokutni trokut 5">
              <a:extLst>
                <a:ext uri="{FF2B5EF4-FFF2-40B4-BE49-F238E27FC236}">
                  <a16:creationId xmlns:a16="http://schemas.microsoft.com/office/drawing/2014/main" id="{B5924116-998A-D374-AC22-E754FBD9DCC4}"/>
                </a:ext>
              </a:extLst>
            </p:cNvPr>
            <p:cNvSpPr/>
            <p:nvPr/>
          </p:nvSpPr>
          <p:spPr>
            <a:xfrm>
              <a:off x="-1" y="4000499"/>
              <a:ext cx="3128210" cy="2857500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7" name="Pravokutni trokut 6">
              <a:extLst>
                <a:ext uri="{FF2B5EF4-FFF2-40B4-BE49-F238E27FC236}">
                  <a16:creationId xmlns:a16="http://schemas.microsoft.com/office/drawing/2014/main" id="{A08E9217-80F9-3D10-7F13-8DC321BAFE00}"/>
                </a:ext>
              </a:extLst>
            </p:cNvPr>
            <p:cNvSpPr/>
            <p:nvPr/>
          </p:nvSpPr>
          <p:spPr>
            <a:xfrm>
              <a:off x="-1" y="5023182"/>
              <a:ext cx="2245894" cy="1834816"/>
            </a:xfrm>
            <a:prstGeom prst="rtTriangl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12" name="Pravokutni trokut 11">
            <a:extLst>
              <a:ext uri="{FF2B5EF4-FFF2-40B4-BE49-F238E27FC236}">
                <a16:creationId xmlns:a16="http://schemas.microsoft.com/office/drawing/2014/main" id="{2D6774B9-50F5-C448-009F-52EE64502D54}"/>
              </a:ext>
            </a:extLst>
          </p:cNvPr>
          <p:cNvSpPr/>
          <p:nvPr/>
        </p:nvSpPr>
        <p:spPr>
          <a:xfrm flipH="1" flipV="1">
            <a:off x="10028319" y="2004"/>
            <a:ext cx="2165685" cy="1874921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 trokut 13">
            <a:extLst>
              <a:ext uri="{FF2B5EF4-FFF2-40B4-BE49-F238E27FC236}">
                <a16:creationId xmlns:a16="http://schemas.microsoft.com/office/drawing/2014/main" id="{91F852C8-4B46-8E88-EF05-0298C7E36A8B}"/>
              </a:ext>
            </a:extLst>
          </p:cNvPr>
          <p:cNvSpPr/>
          <p:nvPr/>
        </p:nvSpPr>
        <p:spPr>
          <a:xfrm flipH="1" flipV="1">
            <a:off x="10810372" y="2004"/>
            <a:ext cx="1383630" cy="1183103"/>
          </a:xfrm>
          <a:prstGeom prst="rtTriangl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L-oblik 14">
            <a:extLst>
              <a:ext uri="{FF2B5EF4-FFF2-40B4-BE49-F238E27FC236}">
                <a16:creationId xmlns:a16="http://schemas.microsoft.com/office/drawing/2014/main" id="{244B24F4-C4CA-2805-7FE7-F8925E6DFF09}"/>
              </a:ext>
            </a:extLst>
          </p:cNvPr>
          <p:cNvSpPr/>
          <p:nvPr/>
        </p:nvSpPr>
        <p:spPr>
          <a:xfrm flipV="1">
            <a:off x="0" y="0"/>
            <a:ext cx="3248526" cy="591551"/>
          </a:xfrm>
          <a:prstGeom prst="corne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L-oblik 15">
            <a:extLst>
              <a:ext uri="{FF2B5EF4-FFF2-40B4-BE49-F238E27FC236}">
                <a16:creationId xmlns:a16="http://schemas.microsoft.com/office/drawing/2014/main" id="{58A7F35D-CD35-9747-495A-12FA3FDC9B21}"/>
              </a:ext>
            </a:extLst>
          </p:cNvPr>
          <p:cNvSpPr/>
          <p:nvPr/>
        </p:nvSpPr>
        <p:spPr>
          <a:xfrm rot="5400000">
            <a:off x="1428750" y="-1418724"/>
            <a:ext cx="370972" cy="3218446"/>
          </a:xfrm>
          <a:prstGeom prst="corne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Poluokvir 16">
            <a:extLst>
              <a:ext uri="{FF2B5EF4-FFF2-40B4-BE49-F238E27FC236}">
                <a16:creationId xmlns:a16="http://schemas.microsoft.com/office/drawing/2014/main" id="{545640E2-F292-D677-E4EF-0830713C04F9}"/>
              </a:ext>
            </a:extLst>
          </p:cNvPr>
          <p:cNvSpPr/>
          <p:nvPr/>
        </p:nvSpPr>
        <p:spPr>
          <a:xfrm rot="16200000" flipV="1">
            <a:off x="10181723" y="4857748"/>
            <a:ext cx="3539289" cy="481263"/>
          </a:xfrm>
          <a:prstGeom prst="halfFram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9" name="Poluokvir 18">
            <a:extLst>
              <a:ext uri="{FF2B5EF4-FFF2-40B4-BE49-F238E27FC236}">
                <a16:creationId xmlns:a16="http://schemas.microsoft.com/office/drawing/2014/main" id="{CEBFC285-B8D2-DC5F-735A-2880774F2976}"/>
              </a:ext>
            </a:extLst>
          </p:cNvPr>
          <p:cNvSpPr/>
          <p:nvPr/>
        </p:nvSpPr>
        <p:spPr>
          <a:xfrm rot="16200000" flipV="1">
            <a:off x="10292012" y="4968037"/>
            <a:ext cx="3519237" cy="280737"/>
          </a:xfrm>
          <a:prstGeom prst="halfFram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E36BBE-0773-C966-25F5-0163BEABE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58" y="375151"/>
            <a:ext cx="7257048" cy="1064879"/>
          </a:xfrm>
        </p:spPr>
        <p:txBody>
          <a:bodyPr>
            <a:normAutofit/>
          </a:bodyPr>
          <a:lstStyle/>
          <a:p>
            <a:r>
              <a:rPr lang="hr-HR" b="1"/>
              <a:t>Treći Newtonov zakon gibanja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E731166-06C2-993E-B662-F267EFAE2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358" y="1304257"/>
            <a:ext cx="3828049" cy="518352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3100" b="1" err="1"/>
              <a:t>akcija</a:t>
            </a:r>
            <a:r>
              <a:rPr lang="en-US" sz="3100" b="1"/>
              <a:t>–</a:t>
            </a:r>
            <a:r>
              <a:rPr lang="en-US" sz="3100" b="1" err="1"/>
              <a:t>reakcija</a:t>
            </a:r>
            <a:endParaRPr lang="en-US" sz="3100" b="1"/>
          </a:p>
          <a:p>
            <a:pPr>
              <a:lnSpc>
                <a:spcPct val="110000"/>
              </a:lnSpc>
            </a:pPr>
            <a:r>
              <a:rPr lang="en-US" sz="3300" err="1"/>
              <a:t>Klizač</a:t>
            </a:r>
            <a:r>
              <a:rPr lang="en-US" sz="3300"/>
              <a:t> </a:t>
            </a:r>
            <a:r>
              <a:rPr lang="en-US" sz="3300" err="1"/>
              <a:t>gura</a:t>
            </a:r>
            <a:r>
              <a:rPr lang="en-US" sz="3300"/>
              <a:t> led </a:t>
            </a:r>
            <a:r>
              <a:rPr lang="en-US" sz="3300" err="1"/>
              <a:t>unatrag</a:t>
            </a:r>
            <a:r>
              <a:rPr lang="en-US" sz="3300"/>
              <a:t> </a:t>
            </a:r>
            <a:r>
              <a:rPr lang="en-US" sz="3300" err="1"/>
              <a:t>i</a:t>
            </a:r>
            <a:r>
              <a:rPr lang="en-US" sz="3300"/>
              <a:t> u </a:t>
            </a:r>
            <a:r>
              <a:rPr lang="en-US" sz="3300" err="1"/>
              <a:t>stranu</a:t>
            </a:r>
            <a:r>
              <a:rPr lang="en-US" sz="3300"/>
              <a:t>, a led </a:t>
            </a:r>
            <a:r>
              <a:rPr lang="en-US" sz="3300" err="1"/>
              <a:t>jednako</a:t>
            </a:r>
            <a:r>
              <a:rPr lang="en-US" sz="3300"/>
              <a:t> </a:t>
            </a:r>
            <a:r>
              <a:rPr lang="en-US" sz="3300" err="1"/>
              <a:t>velikom</a:t>
            </a:r>
            <a:r>
              <a:rPr lang="en-US" sz="3300"/>
              <a:t> </a:t>
            </a:r>
            <a:r>
              <a:rPr lang="en-US" sz="3300" err="1"/>
              <a:t>silom</a:t>
            </a:r>
            <a:r>
              <a:rPr lang="en-US" sz="3300"/>
              <a:t> </a:t>
            </a:r>
            <a:r>
              <a:rPr lang="en-US" sz="3300" err="1"/>
              <a:t>gura</a:t>
            </a:r>
            <a:r>
              <a:rPr lang="en-US" sz="3300"/>
              <a:t> </a:t>
            </a:r>
            <a:r>
              <a:rPr lang="en-US" sz="3300" err="1"/>
              <a:t>klizača</a:t>
            </a:r>
            <a:r>
              <a:rPr lang="en-US" sz="3300"/>
              <a:t> </a:t>
            </a:r>
            <a:r>
              <a:rPr lang="en-US" sz="3300" err="1"/>
              <a:t>naprijed</a:t>
            </a:r>
            <a:r>
              <a:rPr lang="en-US" sz="3300"/>
              <a:t>.</a:t>
            </a:r>
          </a:p>
          <a:p>
            <a:pPr>
              <a:lnSpc>
                <a:spcPct val="110000"/>
              </a:lnSpc>
            </a:pPr>
            <a:r>
              <a:rPr lang="en-US" sz="3300" err="1"/>
              <a:t>Kolikom</a:t>
            </a:r>
            <a:r>
              <a:rPr lang="en-US" sz="3300"/>
              <a:t> </a:t>
            </a:r>
            <a:r>
              <a:rPr lang="en-US" sz="3300" err="1"/>
              <a:t>silom</a:t>
            </a:r>
            <a:r>
              <a:rPr lang="en-US" sz="3300"/>
              <a:t> </a:t>
            </a:r>
            <a:r>
              <a:rPr lang="en-US" sz="3300" err="1"/>
              <a:t>klizac</a:t>
            </a:r>
            <a:r>
              <a:rPr lang="en-US" sz="3300"/>
              <a:t> </a:t>
            </a:r>
            <a:r>
              <a:rPr lang="en-US" sz="3300" err="1"/>
              <a:t>djeluje</a:t>
            </a:r>
            <a:r>
              <a:rPr lang="en-US" sz="3300"/>
              <a:t> </a:t>
            </a:r>
            <a:r>
              <a:rPr lang="en-US" sz="3300" err="1"/>
              <a:t>na</a:t>
            </a:r>
            <a:r>
              <a:rPr lang="en-US" sz="3300"/>
              <a:t> led </a:t>
            </a:r>
            <a:r>
              <a:rPr lang="en-US" sz="3300" err="1"/>
              <a:t>tolikom</a:t>
            </a:r>
            <a:r>
              <a:rPr lang="en-US" sz="3300"/>
              <a:t> </a:t>
            </a:r>
            <a:r>
              <a:rPr lang="en-US" sz="3300" err="1"/>
              <a:t>silom</a:t>
            </a:r>
            <a:r>
              <a:rPr lang="en-US" sz="3300"/>
              <a:t> led </a:t>
            </a:r>
            <a:r>
              <a:rPr lang="en-US" sz="3300" err="1"/>
              <a:t>djeluje</a:t>
            </a:r>
            <a:r>
              <a:rPr lang="en-US" sz="3300"/>
              <a:t> </a:t>
            </a:r>
            <a:r>
              <a:rPr lang="en-US" sz="3300" err="1"/>
              <a:t>na</a:t>
            </a:r>
            <a:r>
              <a:rPr lang="en-US" sz="3300"/>
              <a:t> </a:t>
            </a:r>
            <a:r>
              <a:rPr lang="en-US" sz="3300" err="1"/>
              <a:t>njega</a:t>
            </a:r>
            <a:endParaRPr lang="en-US" sz="3300"/>
          </a:p>
          <a:p>
            <a:pPr marL="0" indent="0">
              <a:buNone/>
            </a:pPr>
            <a:endParaRPr lang="en-US" sz="33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3600"/>
              <a:t>  </a:t>
            </a:r>
            <a:r>
              <a:rPr lang="en-US" sz="4000" b="1"/>
              <a:t>F</a:t>
            </a:r>
            <a:r>
              <a:rPr lang="en-US" sz="4000" b="1" baseline="-25000"/>
              <a:t>1 </a:t>
            </a:r>
            <a:r>
              <a:rPr lang="en-US" sz="4000" b="1"/>
              <a:t>= -F</a:t>
            </a:r>
            <a:r>
              <a:rPr lang="en-US" sz="4000" b="1" baseline="-25000"/>
              <a:t>2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 b="1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F83DC797-06D2-1215-4AAC-64F47C293BF4}"/>
              </a:ext>
            </a:extLst>
          </p:cNvPr>
          <p:cNvSpPr txBox="1"/>
          <p:nvPr/>
        </p:nvSpPr>
        <p:spPr>
          <a:xfrm>
            <a:off x="872289" y="4902868"/>
            <a:ext cx="3910263" cy="1955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hr-HR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3F03367-80E2-431F-C337-536B0CE2B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CACAD03F-F0DD-C703-ACEE-8DF163CE9B5E}"/>
              </a:ext>
            </a:extLst>
          </p:cNvPr>
          <p:cNvSpPr/>
          <p:nvPr/>
        </p:nvSpPr>
        <p:spPr>
          <a:xfrm>
            <a:off x="10026" y="0"/>
            <a:ext cx="12191999" cy="5013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AE818536-F125-02EC-A681-F7B24A40E76D}"/>
              </a:ext>
            </a:extLst>
          </p:cNvPr>
          <p:cNvSpPr/>
          <p:nvPr/>
        </p:nvSpPr>
        <p:spPr>
          <a:xfrm>
            <a:off x="-1" y="6356684"/>
            <a:ext cx="12191999" cy="5013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AE587F5D-5A3D-4EC9-0E57-4FD5DEB8509F}"/>
              </a:ext>
            </a:extLst>
          </p:cNvPr>
          <p:cNvSpPr/>
          <p:nvPr/>
        </p:nvSpPr>
        <p:spPr>
          <a:xfrm>
            <a:off x="10026" y="-20053"/>
            <a:ext cx="12192000" cy="2205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262BB57C-A8FC-7E47-00AC-44D42CBB07E2}"/>
              </a:ext>
            </a:extLst>
          </p:cNvPr>
          <p:cNvSpPr/>
          <p:nvPr/>
        </p:nvSpPr>
        <p:spPr>
          <a:xfrm>
            <a:off x="10026" y="6637420"/>
            <a:ext cx="12192000" cy="2205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794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EB5EF2-6163-998E-0CAB-725C1F135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 b="1">
                <a:ea typeface="+mj-lt"/>
                <a:cs typeface="+mj-lt"/>
              </a:rPr>
              <a:t>Zakon očuvanja količine gibanja</a:t>
            </a:r>
            <a:endParaRPr lang="en-US" sz="4800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7FC75-71FF-A63E-F674-B44975A9B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Kad klizač jednom postigne brzinu, bez velikih vanjskih sila (trenja, zraka) ta se količina gibanja teško mijenja.</a:t>
            </a:r>
            <a:endParaRPr lang="en-US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AEA7921-1BD3-FE12-E452-DAA988EC8AFC}"/>
              </a:ext>
            </a:extLst>
          </p:cNvPr>
          <p:cNvSpPr txBox="1"/>
          <p:nvPr/>
        </p:nvSpPr>
        <p:spPr>
          <a:xfrm>
            <a:off x="564614" y="3046429"/>
            <a:ext cx="4395149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hr-HR" sz="3200" b="1" i="1">
                <a:highlight>
                  <a:srgbClr val="FFFFFF"/>
                </a:highlight>
                <a:ea typeface="+mn-lt"/>
                <a:cs typeface="+mn-lt"/>
              </a:rPr>
              <a:t>p</a:t>
            </a:r>
            <a:r>
              <a:rPr lang="hr-HR" sz="3600" baseline="-25000">
                <a:solidFill>
                  <a:srgbClr val="212529"/>
                </a:solidFill>
                <a:highlight>
                  <a:srgbClr val="FFFFFF"/>
                </a:highlight>
                <a:ea typeface="+mn-lt"/>
                <a:cs typeface="+mn-lt"/>
              </a:rPr>
              <a:t>1</a:t>
            </a:r>
            <a:r>
              <a:rPr lang="hr-HR" sz="3200">
                <a:solidFill>
                  <a:srgbClr val="212529"/>
                </a:solidFill>
                <a:highlight>
                  <a:srgbClr val="FFFFFF"/>
                </a:highlight>
                <a:ea typeface="+mn-lt"/>
                <a:cs typeface="+mn-lt"/>
              </a:rPr>
              <a:t> + </a:t>
            </a:r>
            <a:r>
              <a:rPr lang="hr-HR" sz="3200" b="1" i="1">
                <a:highlight>
                  <a:srgbClr val="FFFFFF"/>
                </a:highlight>
                <a:ea typeface="+mn-lt"/>
                <a:cs typeface="+mn-lt"/>
              </a:rPr>
              <a:t>p</a:t>
            </a:r>
            <a:r>
              <a:rPr lang="hr-HR" sz="3600" baseline="-25000">
                <a:solidFill>
                  <a:srgbClr val="212529"/>
                </a:solidFill>
                <a:highlight>
                  <a:srgbClr val="FFFFFF"/>
                </a:highlight>
                <a:ea typeface="+mn-lt"/>
                <a:cs typeface="+mn-lt"/>
              </a:rPr>
              <a:t>2</a:t>
            </a:r>
            <a:r>
              <a:rPr lang="hr-HR" sz="3200">
                <a:solidFill>
                  <a:srgbClr val="212529"/>
                </a:solidFill>
                <a:highlight>
                  <a:srgbClr val="FFFFFF"/>
                </a:highlight>
                <a:ea typeface="+mn-lt"/>
                <a:cs typeface="+mn-lt"/>
              </a:rPr>
              <a:t> + … + </a:t>
            </a:r>
            <a:r>
              <a:rPr lang="hr-HR" sz="3200" b="1" i="1">
                <a:highlight>
                  <a:srgbClr val="FFFFFF"/>
                </a:highlight>
                <a:ea typeface="+mn-lt"/>
                <a:cs typeface="+mn-lt"/>
              </a:rPr>
              <a:t>p</a:t>
            </a:r>
            <a:r>
              <a:rPr lang="hr-HR" sz="3600" i="1" baseline="-25000">
                <a:highlight>
                  <a:srgbClr val="FFFFFF"/>
                </a:highlight>
                <a:ea typeface="+mn-lt"/>
                <a:cs typeface="+mn-lt"/>
              </a:rPr>
              <a:t>n</a:t>
            </a:r>
            <a:r>
              <a:rPr lang="hr-HR" sz="3200">
                <a:solidFill>
                  <a:srgbClr val="212529"/>
                </a:solidFill>
                <a:highlight>
                  <a:srgbClr val="FFFFFF"/>
                </a:highlight>
                <a:ea typeface="+mn-lt"/>
                <a:cs typeface="+mn-lt"/>
              </a:rPr>
              <a:t> = konst</a:t>
            </a:r>
            <a:endParaRPr lang="sr-Latn-RS" sz="3200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9C447C83-EF32-0C88-CD2A-BD07A4440F50}"/>
              </a:ext>
            </a:extLst>
          </p:cNvPr>
          <p:cNvSpPr/>
          <p:nvPr/>
        </p:nvSpPr>
        <p:spPr>
          <a:xfrm>
            <a:off x="0" y="1995236"/>
            <a:ext cx="11450051" cy="902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442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858FBA-C4B0-C5DC-669B-3D49F866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b="1">
                <a:ea typeface="+mj-lt"/>
                <a:cs typeface="+mj-lt"/>
              </a:rPr>
              <a:t>Zakon </a:t>
            </a:r>
            <a:r>
              <a:rPr lang="en-US" b="1" err="1">
                <a:ea typeface="+mj-lt"/>
                <a:cs typeface="+mj-lt"/>
              </a:rPr>
              <a:t>očuvanja</a:t>
            </a:r>
            <a:r>
              <a:rPr lang="en-US" b="1">
                <a:ea typeface="+mj-lt"/>
                <a:cs typeface="+mj-lt"/>
              </a:rPr>
              <a:t> </a:t>
            </a:r>
            <a:r>
              <a:rPr lang="en-US" b="1" err="1">
                <a:ea typeface="+mj-lt"/>
                <a:cs typeface="+mj-lt"/>
              </a:rPr>
              <a:t>energije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283F5-6BCA-94EC-1791-B209105A3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ea typeface="+mn-lt"/>
                <a:cs typeface="+mn-lt"/>
              </a:rPr>
              <a:t>Zakon </a:t>
            </a:r>
            <a:r>
              <a:rPr lang="en-US" sz="2400" err="1">
                <a:ea typeface="+mn-lt"/>
                <a:cs typeface="+mn-lt"/>
              </a:rPr>
              <a:t>očuvanja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energije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tvrdi</a:t>
            </a:r>
            <a:r>
              <a:rPr lang="en-US" sz="2400">
                <a:ea typeface="+mn-lt"/>
                <a:cs typeface="+mn-lt"/>
              </a:rPr>
              <a:t> da se </a:t>
            </a:r>
            <a:r>
              <a:rPr lang="en-US" sz="2400" err="1">
                <a:ea typeface="+mn-lt"/>
                <a:cs typeface="+mn-lt"/>
              </a:rPr>
              <a:t>energija</a:t>
            </a:r>
            <a:r>
              <a:rPr lang="en-US" sz="2400">
                <a:ea typeface="+mn-lt"/>
                <a:cs typeface="+mn-lt"/>
              </a:rPr>
              <a:t> u </a:t>
            </a:r>
            <a:r>
              <a:rPr lang="en-US" sz="2400" err="1">
                <a:ea typeface="+mn-lt"/>
                <a:cs typeface="+mn-lt"/>
              </a:rPr>
              <a:t>zatvorenom</a:t>
            </a:r>
            <a:r>
              <a:rPr lang="en-US" sz="2400">
                <a:ea typeface="+mn-lt"/>
                <a:cs typeface="+mn-lt"/>
              </a:rPr>
              <a:t> (</a:t>
            </a:r>
            <a:r>
              <a:rPr lang="en-US" sz="2400" err="1">
                <a:ea typeface="+mn-lt"/>
                <a:cs typeface="+mn-lt"/>
              </a:rPr>
              <a:t>izoliranom</a:t>
            </a:r>
            <a:r>
              <a:rPr lang="en-US" sz="2400">
                <a:ea typeface="+mn-lt"/>
                <a:cs typeface="+mn-lt"/>
              </a:rPr>
              <a:t>) </a:t>
            </a:r>
            <a:r>
              <a:rPr lang="en-US" sz="2400" err="1">
                <a:ea typeface="+mn-lt"/>
                <a:cs typeface="+mn-lt"/>
              </a:rPr>
              <a:t>sustavu</a:t>
            </a:r>
            <a:r>
              <a:rPr lang="en-US" sz="2400">
                <a:ea typeface="+mn-lt"/>
                <a:cs typeface="+mn-lt"/>
              </a:rPr>
              <a:t> ne </a:t>
            </a:r>
            <a:r>
              <a:rPr lang="en-US" sz="2400" err="1">
                <a:ea typeface="+mn-lt"/>
                <a:cs typeface="+mn-lt"/>
              </a:rPr>
              <a:t>može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stvoriti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ni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uništiti</a:t>
            </a:r>
            <a:r>
              <a:rPr lang="en-US" sz="2400">
                <a:ea typeface="+mn-lt"/>
                <a:cs typeface="+mn-lt"/>
              </a:rPr>
              <a:t>, </a:t>
            </a:r>
            <a:r>
              <a:rPr lang="en-US" sz="2400" err="1">
                <a:ea typeface="+mn-lt"/>
                <a:cs typeface="+mn-lt"/>
              </a:rPr>
              <a:t>već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samo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pretvarati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iz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jednog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oblika</a:t>
            </a:r>
            <a:r>
              <a:rPr lang="en-US" sz="2400">
                <a:ea typeface="+mn-lt"/>
                <a:cs typeface="+mn-lt"/>
              </a:rPr>
              <a:t> u </a:t>
            </a:r>
            <a:r>
              <a:rPr lang="en-US" sz="2400" err="1">
                <a:ea typeface="+mn-lt"/>
                <a:cs typeface="+mn-lt"/>
              </a:rPr>
              <a:t>drugi</a:t>
            </a:r>
            <a:r>
              <a:rPr lang="en-US" sz="2400">
                <a:ea typeface="+mn-lt"/>
                <a:cs typeface="+mn-lt"/>
              </a:rPr>
              <a:t> (</a:t>
            </a:r>
            <a:r>
              <a:rPr lang="en-US" sz="2400" err="1">
                <a:ea typeface="+mn-lt"/>
                <a:cs typeface="+mn-lt"/>
              </a:rPr>
              <a:t>npr</a:t>
            </a:r>
            <a:r>
              <a:rPr lang="en-US" sz="2400">
                <a:ea typeface="+mn-lt"/>
                <a:cs typeface="+mn-lt"/>
              </a:rPr>
              <a:t>. </a:t>
            </a:r>
            <a:r>
              <a:rPr lang="en-US" sz="2400" err="1">
                <a:ea typeface="+mn-lt"/>
                <a:cs typeface="+mn-lt"/>
              </a:rPr>
              <a:t>iz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potencijalne</a:t>
            </a:r>
            <a:r>
              <a:rPr lang="en-US" sz="2400">
                <a:ea typeface="+mn-lt"/>
                <a:cs typeface="+mn-lt"/>
              </a:rPr>
              <a:t> u </a:t>
            </a:r>
            <a:r>
              <a:rPr lang="en-US" sz="2400" err="1">
                <a:ea typeface="+mn-lt"/>
                <a:cs typeface="+mn-lt"/>
              </a:rPr>
              <a:t>kinetičku</a:t>
            </a:r>
            <a:r>
              <a:rPr lang="en-US" sz="2400">
                <a:ea typeface="+mn-lt"/>
                <a:cs typeface="+mn-lt"/>
              </a:rPr>
              <a:t>) </a:t>
            </a:r>
            <a:r>
              <a:rPr lang="en-US" sz="2400" err="1">
                <a:ea typeface="+mn-lt"/>
                <a:cs typeface="+mn-lt"/>
              </a:rPr>
              <a:t>ili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prenositi</a:t>
            </a:r>
            <a:r>
              <a:rPr lang="en-US" sz="2400">
                <a:ea typeface="+mn-lt"/>
                <a:cs typeface="+mn-lt"/>
              </a:rPr>
              <a:t> s </a:t>
            </a:r>
            <a:r>
              <a:rPr lang="en-US" sz="2400" err="1">
                <a:ea typeface="+mn-lt"/>
                <a:cs typeface="+mn-lt"/>
              </a:rPr>
              <a:t>tijela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na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tijelo</a:t>
            </a:r>
            <a:r>
              <a:rPr lang="en-US" sz="2400">
                <a:ea typeface="+mn-lt"/>
                <a:cs typeface="+mn-lt"/>
              </a:rPr>
              <a:t> </a:t>
            </a:r>
          </a:p>
          <a:p>
            <a:r>
              <a:rPr lang="en-US" sz="2400" err="1">
                <a:ea typeface="+mn-lt"/>
                <a:cs typeface="+mn-lt"/>
              </a:rPr>
              <a:t>Kemijska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energija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iz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mišića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pretvara</a:t>
            </a:r>
            <a:r>
              <a:rPr lang="en-US" sz="2400">
                <a:ea typeface="+mn-lt"/>
                <a:cs typeface="+mn-lt"/>
              </a:rPr>
              <a:t> se u </a:t>
            </a:r>
            <a:r>
              <a:rPr lang="en-US" sz="2400" b="1" err="1">
                <a:ea typeface="+mn-lt"/>
                <a:cs typeface="+mn-lt"/>
              </a:rPr>
              <a:t>kinetičku</a:t>
            </a:r>
            <a:r>
              <a:rPr lang="en-US" sz="2400" b="1">
                <a:ea typeface="+mn-lt"/>
                <a:cs typeface="+mn-lt"/>
              </a:rPr>
              <a:t> </a:t>
            </a:r>
            <a:r>
              <a:rPr lang="en-US" sz="2400" b="1" err="1">
                <a:ea typeface="+mn-lt"/>
                <a:cs typeface="+mn-lt"/>
              </a:rPr>
              <a:t>energiju</a:t>
            </a:r>
            <a:r>
              <a:rPr lang="en-US" sz="2400" b="1">
                <a:ea typeface="+mn-lt"/>
                <a:cs typeface="+mn-lt"/>
              </a:rPr>
              <a:t> </a:t>
            </a:r>
            <a:r>
              <a:rPr lang="en-US" sz="2400" b="1" err="1">
                <a:ea typeface="+mn-lt"/>
                <a:cs typeface="+mn-lt"/>
              </a:rPr>
              <a:t>gibanja</a:t>
            </a:r>
            <a:r>
              <a:rPr lang="en-US" sz="2400">
                <a:ea typeface="+mn-lt"/>
                <a:cs typeface="+mn-lt"/>
              </a:rPr>
              <a:t>, </a:t>
            </a:r>
            <a:r>
              <a:rPr lang="en-US" sz="2400" err="1">
                <a:ea typeface="+mn-lt"/>
                <a:cs typeface="+mn-lt"/>
              </a:rPr>
              <a:t>dok</a:t>
            </a:r>
            <a:r>
              <a:rPr lang="en-US" sz="2400">
                <a:ea typeface="+mn-lt"/>
                <a:cs typeface="+mn-lt"/>
              </a:rPr>
              <a:t> se </a:t>
            </a:r>
            <a:r>
              <a:rPr lang="en-US" sz="2400" err="1">
                <a:ea typeface="+mn-lt"/>
                <a:cs typeface="+mn-lt"/>
              </a:rPr>
              <a:t>dio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gubi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na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toplinu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zbog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trenja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i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otpora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zraka</a:t>
            </a:r>
            <a:r>
              <a:rPr lang="en-US" sz="2400">
                <a:ea typeface="+mn-lt"/>
                <a:cs typeface="+mn-lt"/>
              </a:rPr>
              <a:t>.</a:t>
            </a:r>
            <a:endParaRPr lang="en-US" sz="2400"/>
          </a:p>
          <a:p>
            <a:endParaRPr lang="en-US" sz="2400"/>
          </a:p>
        </p:txBody>
      </p:sp>
      <p:pic>
        <p:nvPicPr>
          <p:cNvPr id="5" name="Slika 4" descr="Slika na kojoj se prikazuje sport, osoba, Klizanje, sportovi&#10;&#10;Sadržaj generiran uz AI možda nije točan.">
            <a:extLst>
              <a:ext uri="{FF2B5EF4-FFF2-40B4-BE49-F238E27FC236}">
                <a16:creationId xmlns:a16="http://schemas.microsoft.com/office/drawing/2014/main" id="{8C1A872A-B58C-747B-775D-8807232F6D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5" r="2" b="2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3" name="Arc 2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 na kojoj se prikazuje sport, Klizanje, osoba, sportska oprema&#10;&#10;Sadržaj generiran uz AI možda nije točan.">
            <a:extLst>
              <a:ext uri="{FF2B5EF4-FFF2-40B4-BE49-F238E27FC236}">
                <a16:creationId xmlns:a16="http://schemas.microsoft.com/office/drawing/2014/main" id="{7BAD6A5A-F36D-361A-B073-741B8F5CBC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63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793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77255-502F-2A78-595E-5A0E9BF88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err="1">
                <a:ea typeface="+mj-lt"/>
                <a:cs typeface="+mj-lt"/>
              </a:rPr>
              <a:t>Trenje</a:t>
            </a:r>
            <a:endParaRPr lang="en-US" sz="48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2E767-E8A1-FDA0-5BB2-7C5DA6414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236" y="1568565"/>
            <a:ext cx="511238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+mn-lt"/>
                <a:cs typeface="+mn-lt"/>
              </a:rPr>
              <a:t>Između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oštrice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klizaljke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i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leda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djeluje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vrlo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malo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trenje</a:t>
            </a:r>
            <a:r>
              <a:rPr lang="en-US">
                <a:ea typeface="+mn-lt"/>
                <a:cs typeface="+mn-lt"/>
              </a:rPr>
              <a:t>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Tanki </a:t>
            </a:r>
            <a:r>
              <a:rPr lang="en-US" err="1">
                <a:ea typeface="+mn-lt"/>
                <a:cs typeface="+mn-lt"/>
              </a:rPr>
              <a:t>sloj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vode</a:t>
            </a:r>
            <a:r>
              <a:rPr lang="en-US">
                <a:ea typeface="+mn-lt"/>
                <a:cs typeface="+mn-lt"/>
              </a:rPr>
              <a:t> (</a:t>
            </a:r>
            <a:r>
              <a:rPr lang="en-US" err="1">
                <a:ea typeface="+mn-lt"/>
                <a:cs typeface="+mn-lt"/>
              </a:rPr>
              <a:t>nastao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pritiskom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zagrijavanjem</a:t>
            </a:r>
            <a:r>
              <a:rPr lang="en-US">
                <a:ea typeface="+mn-lt"/>
                <a:cs typeface="+mn-lt"/>
              </a:rPr>
              <a:t>) </a:t>
            </a:r>
            <a:r>
              <a:rPr lang="en-US" err="1">
                <a:ea typeface="+mn-lt"/>
                <a:cs typeface="+mn-lt"/>
              </a:rPr>
              <a:t>dodatno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smanjuje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trenje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omogućuje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brzo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klizanje</a:t>
            </a:r>
            <a:r>
              <a:rPr lang="en-US">
                <a:ea typeface="+mn-lt"/>
                <a:cs typeface="+mn-lt"/>
              </a:rPr>
              <a:t>.</a:t>
            </a:r>
            <a:endParaRPr lang="en-US"/>
          </a:p>
          <a:p>
            <a:endParaRPr lang="en-US"/>
          </a:p>
        </p:txBody>
      </p:sp>
      <p:pic>
        <p:nvPicPr>
          <p:cNvPr id="4" name="trenje">
            <a:hlinkClick r:id="" action="ppaction://media"/>
            <a:extLst>
              <a:ext uri="{FF2B5EF4-FFF2-40B4-BE49-F238E27FC236}">
                <a16:creationId xmlns:a16="http://schemas.microsoft.com/office/drawing/2014/main" id="{F259F61E-43B3-994E-AB2E-5F01EA9991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8805" y="2189748"/>
            <a:ext cx="7136731" cy="4022558"/>
          </a:xfrm>
          <a:prstGeom prst="rect">
            <a:avLst/>
          </a:prstGeom>
        </p:spPr>
      </p:pic>
      <p:pic>
        <p:nvPicPr>
          <p:cNvPr id="5" name="Slika 4" descr="Slika na kojoj se prikazuje Font, tipografija, broj, dizajn&#10;&#10;Sadržaj generiran uz AI možda nije točan.">
            <a:extLst>
              <a:ext uri="{FF2B5EF4-FFF2-40B4-BE49-F238E27FC236}">
                <a16:creationId xmlns:a16="http://schemas.microsoft.com/office/drawing/2014/main" id="{B24AC8F5-A4B4-696E-261A-09F4368E38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8" t="10526" r="2283" b="1754"/>
          <a:stretch>
            <a:fillRect/>
          </a:stretch>
        </p:blipFill>
        <p:spPr>
          <a:xfrm>
            <a:off x="838200" y="4401303"/>
            <a:ext cx="2146780" cy="49296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859D293-B0A0-EA11-A365-3E88D8D8A3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25" r="18519" b="-6977"/>
          <a:stretch>
            <a:fillRect/>
          </a:stretch>
        </p:blipFill>
        <p:spPr>
          <a:xfrm>
            <a:off x="1032210" y="4974809"/>
            <a:ext cx="1769240" cy="458004"/>
          </a:xfrm>
          <a:prstGeom prst="rect">
            <a:avLst/>
          </a:prstGeom>
        </p:spPr>
      </p:pic>
      <p:sp>
        <p:nvSpPr>
          <p:cNvPr id="7" name="Pravokutni trokut 6">
            <a:extLst>
              <a:ext uri="{FF2B5EF4-FFF2-40B4-BE49-F238E27FC236}">
                <a16:creationId xmlns:a16="http://schemas.microsoft.com/office/drawing/2014/main" id="{7D76C1EB-6EFE-2EE9-0991-3389AA864F48}"/>
              </a:ext>
            </a:extLst>
          </p:cNvPr>
          <p:cNvSpPr/>
          <p:nvPr/>
        </p:nvSpPr>
        <p:spPr>
          <a:xfrm>
            <a:off x="1" y="5073315"/>
            <a:ext cx="1915025" cy="1784684"/>
          </a:xfrm>
          <a:prstGeom prst="rt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 trokut 7">
            <a:extLst>
              <a:ext uri="{FF2B5EF4-FFF2-40B4-BE49-F238E27FC236}">
                <a16:creationId xmlns:a16="http://schemas.microsoft.com/office/drawing/2014/main" id="{C487B6C2-A0A3-03A2-95C7-7629EE6C26F6}"/>
              </a:ext>
            </a:extLst>
          </p:cNvPr>
          <p:cNvSpPr/>
          <p:nvPr/>
        </p:nvSpPr>
        <p:spPr>
          <a:xfrm flipH="1" flipV="1">
            <a:off x="10467474" y="-1"/>
            <a:ext cx="1724526" cy="1564104"/>
          </a:xfrm>
          <a:prstGeom prst="rt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 trokut 8">
            <a:extLst>
              <a:ext uri="{FF2B5EF4-FFF2-40B4-BE49-F238E27FC236}">
                <a16:creationId xmlns:a16="http://schemas.microsoft.com/office/drawing/2014/main" id="{F47EF7FB-6F50-B814-E167-177C7C178E45}"/>
              </a:ext>
            </a:extLst>
          </p:cNvPr>
          <p:cNvSpPr/>
          <p:nvPr/>
        </p:nvSpPr>
        <p:spPr>
          <a:xfrm>
            <a:off x="0" y="5504445"/>
            <a:ext cx="1594183" cy="135355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 trokut 9">
            <a:extLst>
              <a:ext uri="{FF2B5EF4-FFF2-40B4-BE49-F238E27FC236}">
                <a16:creationId xmlns:a16="http://schemas.microsoft.com/office/drawing/2014/main" id="{6815CB63-B598-AAD1-D5C8-74E5B546558C}"/>
              </a:ext>
            </a:extLst>
          </p:cNvPr>
          <p:cNvSpPr/>
          <p:nvPr/>
        </p:nvSpPr>
        <p:spPr>
          <a:xfrm flipH="1" flipV="1">
            <a:off x="10678025" y="-2"/>
            <a:ext cx="1513974" cy="12131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1" name="Slika 10" descr="Sila trenja – Online nastava fizike">
            <a:extLst>
              <a:ext uri="{FF2B5EF4-FFF2-40B4-BE49-F238E27FC236}">
                <a16:creationId xmlns:a16="http://schemas.microsoft.com/office/drawing/2014/main" id="{A8E08BE7-8883-59C9-8FBE-0CC4AA6CA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8270" y="111203"/>
            <a:ext cx="3505198" cy="200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8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496</Words>
  <Application>Microsoft Office PowerPoint</Application>
  <PresentationFormat>Široki zaslon</PresentationFormat>
  <Paragraphs>54</Paragraphs>
  <Slides>15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Tema sustava Office</vt:lpstr>
      <vt:lpstr>Fizika na ZOI</vt:lpstr>
      <vt:lpstr>Sadržaj</vt:lpstr>
      <vt:lpstr>Što je brzo klizanje?</vt:lpstr>
      <vt:lpstr>Newtonovi zakoni gibanja</vt:lpstr>
      <vt:lpstr>Drugi Newtonov zakon gibanja</vt:lpstr>
      <vt:lpstr>Treći Newtonov zakon gibanja</vt:lpstr>
      <vt:lpstr>Zakon očuvanja količine gibanja</vt:lpstr>
      <vt:lpstr>Zakon očuvanja energije</vt:lpstr>
      <vt:lpstr>Trenje</vt:lpstr>
      <vt:lpstr>Inercija</vt:lpstr>
      <vt:lpstr>Centripetalna sila (u zavojima)</vt:lpstr>
      <vt:lpstr>PowerPoint prezentacija</vt:lpstr>
      <vt:lpstr>Zaključak</vt:lpstr>
      <vt:lpstr>Literatura</vt:lpstr>
      <vt:lpstr>HVALA NA POZORNOSTI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Fizika na ZOI</dc:title>
  <dc:creator/>
  <cp:lastModifiedBy>Korisnik</cp:lastModifiedBy>
  <cp:revision>2</cp:revision>
  <dcterms:created xsi:type="dcterms:W3CDTF">2026-03-01T15:59:21Z</dcterms:created>
  <dcterms:modified xsi:type="dcterms:W3CDTF">2026-03-13T12:17:46Z</dcterms:modified>
</cp:coreProperties>
</file>