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18"/>
  </p:notesMasterIdLst>
  <p:sldIdLst>
    <p:sldId id="256" r:id="rId2"/>
    <p:sldId id="262" r:id="rId3"/>
    <p:sldId id="260" r:id="rId4"/>
    <p:sldId id="313" r:id="rId5"/>
    <p:sldId id="263" r:id="rId6"/>
    <p:sldId id="311" r:id="rId7"/>
    <p:sldId id="274" r:id="rId8"/>
    <p:sldId id="275" r:id="rId9"/>
    <p:sldId id="264" r:id="rId10"/>
    <p:sldId id="270" r:id="rId11"/>
    <p:sldId id="312" r:id="rId12"/>
    <p:sldId id="265" r:id="rId13"/>
    <p:sldId id="314" r:id="rId14"/>
    <p:sldId id="267" r:id="rId15"/>
    <p:sldId id="268" r:id="rId16"/>
    <p:sldId id="258" r:id="rId17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19"/>
    </p:embeddedFont>
    <p:embeddedFont>
      <p:font typeface="DM Sans" pitchFamily="2" charset="-18"/>
      <p:regular r:id="rId20"/>
      <p:bold r:id="rId21"/>
      <p:italic r:id="rId22"/>
      <p:boldItalic r:id="rId23"/>
    </p:embeddedFont>
    <p:embeddedFont>
      <p:font typeface="Epilogue" pitchFamily="2" charset="-18"/>
      <p:regular r:id="rId24"/>
      <p:bold r:id="rId25"/>
      <p:italic r:id="rId26"/>
      <p:boldItalic r:id="rId27"/>
    </p:embeddedFont>
    <p:embeddedFont>
      <p:font typeface="Epilogue Light" pitchFamily="2" charset="-18"/>
      <p:regular r:id="rId28"/>
      <p:italic r:id="rId29"/>
    </p:embeddedFont>
    <p:embeddedFont>
      <p:font typeface="Nunito Light" pitchFamily="2" charset="-18"/>
      <p:regular r:id="rId30"/>
      <p:italic r:id="rId31"/>
    </p:embeddedFont>
    <p:embeddedFont>
      <p:font typeface="Source Code Pro" panose="020B0509030403020204" pitchFamily="49" charset="0"/>
      <p:regular r:id="rId32"/>
      <p:bold r:id="rId33"/>
      <p:italic r:id="rId34"/>
      <p:boldItalic r:id="rId35"/>
    </p:embeddedFont>
    <p:embeddedFont>
      <p:font typeface="Unbounded" panose="020B0604020202020204" charset="-18"/>
      <p:regular r:id="rId36"/>
      <p:bold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A04D2D-C250-4682-85CB-A14BA33DEF27}" v="592" dt="2026-03-03T20:45:50.836"/>
    <p1510:client id="{F69D9B8B-6B29-42AC-8100-7C5A03E53B6F}" v="906" dt="2026-03-03T19:45:44.747"/>
  </p1510:revLst>
</p1510:revInfo>
</file>

<file path=ppt/tableStyles.xml><?xml version="1.0" encoding="utf-8"?>
<a:tblStyleLst xmlns:a="http://schemas.openxmlformats.org/drawingml/2006/main" def="{7191531B-E37C-4D8F-8D1F-BB38C9D587EA}">
  <a:tblStyle styleId="{7191531B-E37C-4D8F-8D1F-BB38C9D587E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D41CDD2-AB83-4E3F-815F-03B86FEA449F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3" d="100"/>
          <a:sy n="113" d="100"/>
        </p:scale>
        <p:origin x="960" y="2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viewProps" Target="viewProps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8T18:40:42.33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2991a41f5a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Google Shape;547;g2991a41f5a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4" name="Google Shape;894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2" name="Google Shape;802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>
          <a:extLst>
            <a:ext uri="{FF2B5EF4-FFF2-40B4-BE49-F238E27FC236}">
              <a16:creationId xmlns:a16="http://schemas.microsoft.com/office/drawing/2014/main" id="{EE76C8BD-2FA4-3E5E-456F-0C6032326F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g54dda1946d_6_332:notes">
            <a:extLst>
              <a:ext uri="{FF2B5EF4-FFF2-40B4-BE49-F238E27FC236}">
                <a16:creationId xmlns:a16="http://schemas.microsoft.com/office/drawing/2014/main" id="{5F9BE33E-D568-2437-A1BB-E3B5C2E90D6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3" name="Google Shape;793;g54dda1946d_6_332:notes">
            <a:extLst>
              <a:ext uri="{FF2B5EF4-FFF2-40B4-BE49-F238E27FC236}">
                <a16:creationId xmlns:a16="http://schemas.microsoft.com/office/drawing/2014/main" id="{A1D04D67-9425-164E-9D46-B060D42513D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67488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6" name="Google Shape;836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3" name="Google Shape;853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" name="Google Shape;779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" name="Google Shape;678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>
          <a:extLst>
            <a:ext uri="{FF2B5EF4-FFF2-40B4-BE49-F238E27FC236}">
              <a16:creationId xmlns:a16="http://schemas.microsoft.com/office/drawing/2014/main" id="{A036E2C3-890C-80A7-B3B6-EF3017CBA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54dda1946d_4_2738:notes">
            <a:extLst>
              <a:ext uri="{FF2B5EF4-FFF2-40B4-BE49-F238E27FC236}">
                <a16:creationId xmlns:a16="http://schemas.microsoft.com/office/drawing/2014/main" id="{D296E6A8-A96B-4F2A-D1CE-F4D8B507F37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6" name="Google Shape;836;g54dda1946d_4_2738:notes">
            <a:extLst>
              <a:ext uri="{FF2B5EF4-FFF2-40B4-BE49-F238E27FC236}">
                <a16:creationId xmlns:a16="http://schemas.microsoft.com/office/drawing/2014/main" id="{820148D0-E51F-53F1-CCBB-47687C55E82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65958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6" name="Google Shape;786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">
          <a:extLst>
            <a:ext uri="{FF2B5EF4-FFF2-40B4-BE49-F238E27FC236}">
              <a16:creationId xmlns:a16="http://schemas.microsoft.com/office/drawing/2014/main" id="{6040D387-605C-D58A-E54C-B475DDCBF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g54dda1946d_6_322:notes">
            <a:extLst>
              <a:ext uri="{FF2B5EF4-FFF2-40B4-BE49-F238E27FC236}">
                <a16:creationId xmlns:a16="http://schemas.microsoft.com/office/drawing/2014/main" id="{276EAD5F-AE3A-09FA-0439-D572FF5CAED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6" name="Google Shape;786;g54dda1946d_6_322:notes">
            <a:extLst>
              <a:ext uri="{FF2B5EF4-FFF2-40B4-BE49-F238E27FC236}">
                <a16:creationId xmlns:a16="http://schemas.microsoft.com/office/drawing/2014/main" id="{805E00D5-C1ED-6E24-9323-79FB81B113C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24801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g54dda1946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6" name="Google Shape;1046;g54dda1946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g54dda1946d_4_2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7" name="Google Shape;1097;g54dda1946d_4_2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3" name="Google Shape;793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1505100"/>
            <a:ext cx="5730900" cy="167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3225" y="3176700"/>
            <a:ext cx="4854600" cy="46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001A7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474261" y="-1190075"/>
            <a:ext cx="11867376" cy="7372331"/>
            <a:chOff x="-1474261" y="-1190075"/>
            <a:chExt cx="11867376" cy="7372331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-1474261" y="-1190075"/>
              <a:ext cx="11867376" cy="7372331"/>
              <a:chOff x="-1474261" y="-1190075"/>
              <a:chExt cx="11867376" cy="7372331"/>
            </a:xfrm>
          </p:grpSpPr>
          <p:sp>
            <p:nvSpPr>
              <p:cNvPr id="13" name="Google Shape;13;p2"/>
              <p:cNvSpPr/>
              <p:nvPr/>
            </p:nvSpPr>
            <p:spPr>
              <a:xfrm rot="10800000" flipH="1">
                <a:off x="-1474261" y="-1190075"/>
                <a:ext cx="4076241" cy="2983271"/>
              </a:xfrm>
              <a:custGeom>
                <a:avLst/>
                <a:gdLst/>
                <a:ahLst/>
                <a:cxnLst/>
                <a:rect l="l" t="t" r="r" b="b"/>
                <a:pathLst>
                  <a:path w="3093921" h="2264342" extrusionOk="0">
                    <a:moveTo>
                      <a:pt x="813350" y="1979"/>
                    </a:moveTo>
                    <a:cubicBezTo>
                      <a:pt x="1095371" y="19062"/>
                      <a:pt x="1369145" y="147529"/>
                      <a:pt x="1562528" y="353527"/>
                    </a:cubicBezTo>
                    <a:cubicBezTo>
                      <a:pt x="1676797" y="475255"/>
                      <a:pt x="1762218" y="620585"/>
                      <a:pt x="1860715" y="755398"/>
                    </a:cubicBezTo>
                    <a:cubicBezTo>
                      <a:pt x="1959212" y="890203"/>
                      <a:pt x="2076306" y="1018769"/>
                      <a:pt x="2229140" y="1085963"/>
                    </a:cubicBezTo>
                    <a:cubicBezTo>
                      <a:pt x="2358955" y="1143034"/>
                      <a:pt x="2503945" y="1151385"/>
                      <a:pt x="2643551" y="1176260"/>
                    </a:cubicBezTo>
                    <a:cubicBezTo>
                      <a:pt x="2783156" y="1201134"/>
                      <a:pt x="2928661" y="1249179"/>
                      <a:pt x="3016110" y="1360806"/>
                    </a:cubicBezTo>
                    <a:cubicBezTo>
                      <a:pt x="3106695" y="1476438"/>
                      <a:pt x="3115039" y="1643629"/>
                      <a:pt x="3057476" y="1778775"/>
                    </a:cubicBezTo>
                    <a:cubicBezTo>
                      <a:pt x="2999914" y="1913920"/>
                      <a:pt x="2884455" y="2018498"/>
                      <a:pt x="2754239" y="2086480"/>
                    </a:cubicBezTo>
                    <a:cubicBezTo>
                      <a:pt x="2624030" y="2154462"/>
                      <a:pt x="2479093" y="2189036"/>
                      <a:pt x="2334437" y="2214523"/>
                    </a:cubicBezTo>
                    <a:cubicBezTo>
                      <a:pt x="2007400" y="2272147"/>
                      <a:pt x="1669771" y="2286170"/>
                      <a:pt x="1343893" y="2222345"/>
                    </a:cubicBezTo>
                    <a:cubicBezTo>
                      <a:pt x="1018015" y="2158520"/>
                      <a:pt x="703813" y="2013720"/>
                      <a:pt x="465293" y="1782682"/>
                    </a:cubicBezTo>
                    <a:cubicBezTo>
                      <a:pt x="231423" y="1556157"/>
                      <a:pt x="82950" y="1251185"/>
                      <a:pt x="26395" y="932152"/>
                    </a:cubicBezTo>
                    <a:cubicBezTo>
                      <a:pt x="-2061" y="771594"/>
                      <a:pt x="-7664" y="606887"/>
                      <a:pt x="10342" y="444800"/>
                    </a:cubicBezTo>
                    <a:cubicBezTo>
                      <a:pt x="16544" y="388979"/>
                      <a:pt x="14635" y="298266"/>
                      <a:pt x="44818" y="249699"/>
                    </a:cubicBezTo>
                    <a:cubicBezTo>
                      <a:pt x="80467" y="192348"/>
                      <a:pt x="186225" y="147923"/>
                      <a:pt x="244636" y="118907"/>
                    </a:cubicBezTo>
                    <a:cubicBezTo>
                      <a:pt x="419868" y="31882"/>
                      <a:pt x="617893" y="-9863"/>
                      <a:pt x="813357" y="197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 rot="10800000" flipH="1">
                <a:off x="6444137" y="3057586"/>
                <a:ext cx="3948978" cy="3124659"/>
              </a:xfrm>
              <a:custGeom>
                <a:avLst/>
                <a:gdLst/>
                <a:ahLst/>
                <a:cxnLst/>
                <a:rect l="l" t="t" r="r" b="b"/>
                <a:pathLst>
                  <a:path w="2997327" h="2371658" extrusionOk="0">
                    <a:moveTo>
                      <a:pt x="2119723" y="2358427"/>
                    </a:moveTo>
                    <a:cubicBezTo>
                      <a:pt x="1840617" y="2314509"/>
                      <a:pt x="1580351" y="2160509"/>
                      <a:pt x="1407511" y="1937005"/>
                    </a:cubicBezTo>
                    <a:cubicBezTo>
                      <a:pt x="1305380" y="1804933"/>
                      <a:pt x="1234218" y="1652107"/>
                      <a:pt x="1149032" y="1508518"/>
                    </a:cubicBezTo>
                    <a:cubicBezTo>
                      <a:pt x="1063847" y="1364929"/>
                      <a:pt x="959557" y="1225778"/>
                      <a:pt x="813825" y="1144303"/>
                    </a:cubicBezTo>
                    <a:cubicBezTo>
                      <a:pt x="690053" y="1075109"/>
                      <a:pt x="546517" y="1052953"/>
                      <a:pt x="409925" y="1014874"/>
                    </a:cubicBezTo>
                    <a:cubicBezTo>
                      <a:pt x="273333" y="976786"/>
                      <a:pt x="133076" y="915082"/>
                      <a:pt x="56674" y="795618"/>
                    </a:cubicBezTo>
                    <a:cubicBezTo>
                      <a:pt x="-22469" y="671868"/>
                      <a:pt x="-14814" y="504639"/>
                      <a:pt x="55379" y="375611"/>
                    </a:cubicBezTo>
                    <a:cubicBezTo>
                      <a:pt x="125572" y="246576"/>
                      <a:pt x="250488" y="153493"/>
                      <a:pt x="386588" y="98247"/>
                    </a:cubicBezTo>
                    <a:cubicBezTo>
                      <a:pt x="522695" y="43002"/>
                      <a:pt x="670259" y="22413"/>
                      <a:pt x="816695" y="10843"/>
                    </a:cubicBezTo>
                    <a:cubicBezTo>
                      <a:pt x="1147737" y="-15310"/>
                      <a:pt x="1485163" y="2946"/>
                      <a:pt x="1803468" y="97574"/>
                    </a:cubicBezTo>
                    <a:cubicBezTo>
                      <a:pt x="2121775" y="192201"/>
                      <a:pt x="2420719" y="366321"/>
                      <a:pt x="2636113" y="619060"/>
                    </a:cubicBezTo>
                    <a:cubicBezTo>
                      <a:pt x="2847305" y="866870"/>
                      <a:pt x="2965997" y="1184616"/>
                      <a:pt x="2991848" y="1507594"/>
                    </a:cubicBezTo>
                    <a:cubicBezTo>
                      <a:pt x="3004857" y="1670136"/>
                      <a:pt x="2994710" y="1834631"/>
                      <a:pt x="2961333" y="1994249"/>
                    </a:cubicBezTo>
                    <a:cubicBezTo>
                      <a:pt x="2949838" y="2049222"/>
                      <a:pt x="2943076" y="2139708"/>
                      <a:pt x="2908397" y="2185171"/>
                    </a:cubicBezTo>
                    <a:cubicBezTo>
                      <a:pt x="2867439" y="2238857"/>
                      <a:pt x="2757925" y="2272992"/>
                      <a:pt x="2697015" y="2296298"/>
                    </a:cubicBezTo>
                    <a:cubicBezTo>
                      <a:pt x="2514279" y="2366211"/>
                      <a:pt x="2313173" y="2388867"/>
                      <a:pt x="2119738" y="235843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 flipH="1">
                <a:off x="-1283640" y="-1135180"/>
                <a:ext cx="2997327" cy="2371658"/>
              </a:xfrm>
              <a:custGeom>
                <a:avLst/>
                <a:gdLst/>
                <a:ahLst/>
                <a:cxnLst/>
                <a:rect l="l" t="t" r="r" b="b"/>
                <a:pathLst>
                  <a:path w="2997327" h="2371658" extrusionOk="0">
                    <a:moveTo>
                      <a:pt x="2119723" y="2358427"/>
                    </a:moveTo>
                    <a:cubicBezTo>
                      <a:pt x="1840617" y="2314509"/>
                      <a:pt x="1580351" y="2160509"/>
                      <a:pt x="1407511" y="1937005"/>
                    </a:cubicBezTo>
                    <a:cubicBezTo>
                      <a:pt x="1305380" y="1804933"/>
                      <a:pt x="1234218" y="1652107"/>
                      <a:pt x="1149032" y="1508518"/>
                    </a:cubicBezTo>
                    <a:cubicBezTo>
                      <a:pt x="1063847" y="1364929"/>
                      <a:pt x="959557" y="1225778"/>
                      <a:pt x="813825" y="1144303"/>
                    </a:cubicBezTo>
                    <a:cubicBezTo>
                      <a:pt x="690053" y="1075109"/>
                      <a:pt x="546517" y="1052953"/>
                      <a:pt x="409925" y="1014874"/>
                    </a:cubicBezTo>
                    <a:cubicBezTo>
                      <a:pt x="273333" y="976786"/>
                      <a:pt x="133076" y="915082"/>
                      <a:pt x="56674" y="795618"/>
                    </a:cubicBezTo>
                    <a:cubicBezTo>
                      <a:pt x="-22469" y="671868"/>
                      <a:pt x="-14814" y="504639"/>
                      <a:pt x="55379" y="375611"/>
                    </a:cubicBezTo>
                    <a:cubicBezTo>
                      <a:pt x="125572" y="246576"/>
                      <a:pt x="250488" y="153493"/>
                      <a:pt x="386588" y="98247"/>
                    </a:cubicBezTo>
                    <a:cubicBezTo>
                      <a:pt x="522695" y="43002"/>
                      <a:pt x="670259" y="22413"/>
                      <a:pt x="816695" y="10843"/>
                    </a:cubicBezTo>
                    <a:cubicBezTo>
                      <a:pt x="1147737" y="-15310"/>
                      <a:pt x="1485163" y="2946"/>
                      <a:pt x="1803468" y="97574"/>
                    </a:cubicBezTo>
                    <a:cubicBezTo>
                      <a:pt x="2121775" y="192201"/>
                      <a:pt x="2420719" y="366321"/>
                      <a:pt x="2636113" y="619060"/>
                    </a:cubicBezTo>
                    <a:cubicBezTo>
                      <a:pt x="2847305" y="866870"/>
                      <a:pt x="2965997" y="1184616"/>
                      <a:pt x="2991848" y="1507594"/>
                    </a:cubicBezTo>
                    <a:cubicBezTo>
                      <a:pt x="3004857" y="1670136"/>
                      <a:pt x="2994710" y="1834631"/>
                      <a:pt x="2961333" y="1994249"/>
                    </a:cubicBezTo>
                    <a:cubicBezTo>
                      <a:pt x="2949838" y="2049222"/>
                      <a:pt x="2943076" y="2139708"/>
                      <a:pt x="2908397" y="2185171"/>
                    </a:cubicBezTo>
                    <a:cubicBezTo>
                      <a:pt x="2867439" y="2238857"/>
                      <a:pt x="2757925" y="2272992"/>
                      <a:pt x="2697015" y="2296298"/>
                    </a:cubicBezTo>
                    <a:cubicBezTo>
                      <a:pt x="2514279" y="2366211"/>
                      <a:pt x="2313173" y="2388867"/>
                      <a:pt x="2119738" y="2358435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 flipH="1">
                <a:off x="-710234" y="-829502"/>
                <a:ext cx="2548206" cy="2203537"/>
              </a:xfrm>
              <a:custGeom>
                <a:avLst/>
                <a:gdLst/>
                <a:ahLst/>
                <a:cxnLst/>
                <a:rect l="l" t="t" r="r" b="b"/>
                <a:pathLst>
                  <a:path w="2548206" h="2203537" extrusionOk="0">
                    <a:moveTo>
                      <a:pt x="1773331" y="1559838"/>
                    </a:moveTo>
                    <a:cubicBezTo>
                      <a:pt x="1591337" y="1430447"/>
                      <a:pt x="1371240" y="1367387"/>
                      <a:pt x="1153597" y="1317427"/>
                    </a:cubicBezTo>
                    <a:cubicBezTo>
                      <a:pt x="935954" y="1267467"/>
                      <a:pt x="713729" y="1227645"/>
                      <a:pt x="509784" y="1136705"/>
                    </a:cubicBezTo>
                    <a:cubicBezTo>
                      <a:pt x="305839" y="1045765"/>
                      <a:pt x="117613" y="894945"/>
                      <a:pt x="36592" y="686858"/>
                    </a:cubicBezTo>
                    <a:cubicBezTo>
                      <a:pt x="-44437" y="478778"/>
                      <a:pt x="9211" y="210614"/>
                      <a:pt x="196491" y="89007"/>
                    </a:cubicBezTo>
                    <a:cubicBezTo>
                      <a:pt x="307482" y="16936"/>
                      <a:pt x="445883" y="3753"/>
                      <a:pt x="578182" y="777"/>
                    </a:cubicBezTo>
                    <a:cubicBezTo>
                      <a:pt x="952097" y="-7628"/>
                      <a:pt x="1332260" y="51396"/>
                      <a:pt x="1669276" y="213574"/>
                    </a:cubicBezTo>
                    <a:cubicBezTo>
                      <a:pt x="2006300" y="375753"/>
                      <a:pt x="2297627" y="646801"/>
                      <a:pt x="2445804" y="990209"/>
                    </a:cubicBezTo>
                    <a:cubicBezTo>
                      <a:pt x="2593982" y="1333616"/>
                      <a:pt x="2586288" y="1749723"/>
                      <a:pt x="2390316" y="2068286"/>
                    </a:cubicBezTo>
                    <a:cubicBezTo>
                      <a:pt x="2342423" y="2146134"/>
                      <a:pt x="2259358" y="2233864"/>
                      <a:pt x="2157832" y="2193278"/>
                    </a:cubicBezTo>
                    <a:cubicBezTo>
                      <a:pt x="2086246" y="2164663"/>
                      <a:pt x="2090925" y="2105760"/>
                      <a:pt x="2081907" y="2039020"/>
                    </a:cubicBezTo>
                    <a:cubicBezTo>
                      <a:pt x="2055261" y="1841708"/>
                      <a:pt x="1933934" y="1674010"/>
                      <a:pt x="1773331" y="155983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 rot="10800000" flipH="1">
                <a:off x="7265102" y="3749867"/>
                <a:ext cx="1962008" cy="1492209"/>
              </a:xfrm>
              <a:custGeom>
                <a:avLst/>
                <a:gdLst/>
                <a:ahLst/>
                <a:cxnLst/>
                <a:rect l="l" t="t" r="r" b="b"/>
                <a:pathLst>
                  <a:path w="1241777" h="944436" extrusionOk="0">
                    <a:moveTo>
                      <a:pt x="0" y="0"/>
                    </a:moveTo>
                    <a:cubicBezTo>
                      <a:pt x="14765" y="180419"/>
                      <a:pt x="127203" y="299898"/>
                      <a:pt x="300042" y="353713"/>
                    </a:cubicBezTo>
                    <a:cubicBezTo>
                      <a:pt x="419014" y="390755"/>
                      <a:pt x="593890" y="387401"/>
                      <a:pt x="658298" y="515134"/>
                    </a:cubicBezTo>
                    <a:cubicBezTo>
                      <a:pt x="682968" y="564057"/>
                      <a:pt x="685770" y="620582"/>
                      <a:pt x="694773" y="674624"/>
                    </a:cubicBezTo>
                    <a:cubicBezTo>
                      <a:pt x="715770" y="800653"/>
                      <a:pt x="789022" y="899778"/>
                      <a:pt x="916179" y="933042"/>
                    </a:cubicBezTo>
                    <a:cubicBezTo>
                      <a:pt x="1027572" y="962180"/>
                      <a:pt x="1132066" y="928060"/>
                      <a:pt x="1241777" y="912530"/>
                    </a:cubicBezTo>
                  </a:path>
                </a:pathLst>
              </a:custGeom>
              <a:noFill/>
              <a:ln w="19050" cap="flat" cmpd="sng">
                <a:solidFill>
                  <a:schemeClr val="dk1">
                    <a:alpha val="64709"/>
                  </a:schemeClr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 flipH="1">
                <a:off x="6788779" y="3917914"/>
                <a:ext cx="3093921" cy="2264342"/>
              </a:xfrm>
              <a:custGeom>
                <a:avLst/>
                <a:gdLst/>
                <a:ahLst/>
                <a:cxnLst/>
                <a:rect l="l" t="t" r="r" b="b"/>
                <a:pathLst>
                  <a:path w="3093921" h="2264342" extrusionOk="0">
                    <a:moveTo>
                      <a:pt x="813350" y="1979"/>
                    </a:moveTo>
                    <a:cubicBezTo>
                      <a:pt x="1095371" y="19062"/>
                      <a:pt x="1369145" y="147529"/>
                      <a:pt x="1562528" y="353527"/>
                    </a:cubicBezTo>
                    <a:cubicBezTo>
                      <a:pt x="1676797" y="475255"/>
                      <a:pt x="1762218" y="620585"/>
                      <a:pt x="1860715" y="755398"/>
                    </a:cubicBezTo>
                    <a:cubicBezTo>
                      <a:pt x="1959212" y="890203"/>
                      <a:pt x="2076306" y="1018769"/>
                      <a:pt x="2229140" y="1085963"/>
                    </a:cubicBezTo>
                    <a:cubicBezTo>
                      <a:pt x="2358955" y="1143034"/>
                      <a:pt x="2503945" y="1151385"/>
                      <a:pt x="2643551" y="1176260"/>
                    </a:cubicBezTo>
                    <a:cubicBezTo>
                      <a:pt x="2783156" y="1201134"/>
                      <a:pt x="2928661" y="1249179"/>
                      <a:pt x="3016110" y="1360806"/>
                    </a:cubicBezTo>
                    <a:cubicBezTo>
                      <a:pt x="3106695" y="1476438"/>
                      <a:pt x="3115039" y="1643629"/>
                      <a:pt x="3057476" y="1778775"/>
                    </a:cubicBezTo>
                    <a:cubicBezTo>
                      <a:pt x="2999914" y="1913920"/>
                      <a:pt x="2884455" y="2018498"/>
                      <a:pt x="2754239" y="2086480"/>
                    </a:cubicBezTo>
                    <a:cubicBezTo>
                      <a:pt x="2624030" y="2154462"/>
                      <a:pt x="2479093" y="2189036"/>
                      <a:pt x="2334437" y="2214523"/>
                    </a:cubicBezTo>
                    <a:cubicBezTo>
                      <a:pt x="2007400" y="2272147"/>
                      <a:pt x="1669771" y="2286170"/>
                      <a:pt x="1343893" y="2222345"/>
                    </a:cubicBezTo>
                    <a:cubicBezTo>
                      <a:pt x="1018015" y="2158520"/>
                      <a:pt x="703813" y="2013720"/>
                      <a:pt x="465293" y="1782682"/>
                    </a:cubicBezTo>
                    <a:cubicBezTo>
                      <a:pt x="231423" y="1556157"/>
                      <a:pt x="82950" y="1251185"/>
                      <a:pt x="26395" y="932152"/>
                    </a:cubicBezTo>
                    <a:cubicBezTo>
                      <a:pt x="-2061" y="771594"/>
                      <a:pt x="-7664" y="606887"/>
                      <a:pt x="10342" y="444800"/>
                    </a:cubicBezTo>
                    <a:cubicBezTo>
                      <a:pt x="16544" y="388979"/>
                      <a:pt x="14635" y="298266"/>
                      <a:pt x="44818" y="249699"/>
                    </a:cubicBezTo>
                    <a:cubicBezTo>
                      <a:pt x="80467" y="192348"/>
                      <a:pt x="186225" y="147923"/>
                      <a:pt x="244636" y="118907"/>
                    </a:cubicBezTo>
                    <a:cubicBezTo>
                      <a:pt x="419868" y="31882"/>
                      <a:pt x="617893" y="-9863"/>
                      <a:pt x="813357" y="1972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 flipH="1">
                <a:off x="7478224" y="3568094"/>
                <a:ext cx="2326696" cy="2517627"/>
              </a:xfrm>
              <a:custGeom>
                <a:avLst/>
                <a:gdLst/>
                <a:ahLst/>
                <a:cxnLst/>
                <a:rect l="l" t="t" r="r" b="b"/>
                <a:pathLst>
                  <a:path w="2326696" h="2517627" extrusionOk="0">
                    <a:moveTo>
                      <a:pt x="800137" y="722496"/>
                    </a:moveTo>
                    <a:cubicBezTo>
                      <a:pt x="951563" y="886613"/>
                      <a:pt x="1153941" y="993682"/>
                      <a:pt x="1356614" y="1087416"/>
                    </a:cubicBezTo>
                    <a:cubicBezTo>
                      <a:pt x="1559287" y="1181150"/>
                      <a:pt x="1768541" y="1265912"/>
                      <a:pt x="1949369" y="1396931"/>
                    </a:cubicBezTo>
                    <a:cubicBezTo>
                      <a:pt x="2130197" y="1527950"/>
                      <a:pt x="2283304" y="1714321"/>
                      <a:pt x="2319710" y="1934637"/>
                    </a:cubicBezTo>
                    <a:cubicBezTo>
                      <a:pt x="2356117" y="2154953"/>
                      <a:pt x="2248366" y="2406299"/>
                      <a:pt x="2040037" y="2486707"/>
                    </a:cubicBezTo>
                    <a:cubicBezTo>
                      <a:pt x="1916574" y="2534358"/>
                      <a:pt x="1778430" y="2518737"/>
                      <a:pt x="1648350" y="2494385"/>
                    </a:cubicBezTo>
                    <a:cubicBezTo>
                      <a:pt x="1280727" y="2425555"/>
                      <a:pt x="920896" y="2289463"/>
                      <a:pt x="624526" y="2061309"/>
                    </a:cubicBezTo>
                    <a:cubicBezTo>
                      <a:pt x="328156" y="1833156"/>
                      <a:pt x="98943" y="1507891"/>
                      <a:pt x="24707" y="1141321"/>
                    </a:cubicBezTo>
                    <a:cubicBezTo>
                      <a:pt x="-49522" y="774751"/>
                      <a:pt x="43758" y="369162"/>
                      <a:pt x="301170" y="97818"/>
                    </a:cubicBezTo>
                    <a:cubicBezTo>
                      <a:pt x="364078" y="31510"/>
                      <a:pt x="463439" y="-37214"/>
                      <a:pt x="554424" y="23415"/>
                    </a:cubicBezTo>
                    <a:cubicBezTo>
                      <a:pt x="618575" y="66167"/>
                      <a:pt x="601863" y="122844"/>
                      <a:pt x="596926" y="190007"/>
                    </a:cubicBezTo>
                    <a:cubicBezTo>
                      <a:pt x="582342" y="388577"/>
                      <a:pt x="666506" y="577674"/>
                      <a:pt x="800137" y="722504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" name="Google Shape;20;p2"/>
            <p:cNvGrpSpPr/>
            <p:nvPr/>
          </p:nvGrpSpPr>
          <p:grpSpPr>
            <a:xfrm>
              <a:off x="225825" y="3987150"/>
              <a:ext cx="207675" cy="866000"/>
              <a:chOff x="8484425" y="1540950"/>
              <a:chExt cx="207675" cy="866000"/>
            </a:xfrm>
          </p:grpSpPr>
          <p:sp>
            <p:nvSpPr>
              <p:cNvPr id="21" name="Google Shape;21;p2"/>
              <p:cNvSpPr/>
              <p:nvPr/>
            </p:nvSpPr>
            <p:spPr>
              <a:xfrm>
                <a:off x="8588225" y="2303150"/>
                <a:ext cx="103800" cy="103800"/>
              </a:xfrm>
              <a:prstGeom prst="plaque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8484425" y="2091875"/>
                <a:ext cx="103800" cy="1038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8657600" y="1979300"/>
                <a:ext cx="34500" cy="345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8484425" y="1540950"/>
                <a:ext cx="199200" cy="199200"/>
              </a:xfrm>
              <a:prstGeom prst="plaque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p21"/>
          <p:cNvSpPr txBox="1">
            <a:spLocks noGrp="1"/>
          </p:cNvSpPr>
          <p:nvPr>
            <p:ph type="subTitle" idx="1"/>
          </p:nvPr>
        </p:nvSpPr>
        <p:spPr>
          <a:xfrm>
            <a:off x="4182083" y="2424925"/>
            <a:ext cx="2975400" cy="11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21"/>
          <p:cNvSpPr txBox="1">
            <a:spLocks noGrp="1"/>
          </p:cNvSpPr>
          <p:nvPr>
            <p:ph type="subTitle" idx="2"/>
          </p:nvPr>
        </p:nvSpPr>
        <p:spPr>
          <a:xfrm>
            <a:off x="720000" y="2424925"/>
            <a:ext cx="2975400" cy="11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21"/>
          <p:cNvSpPr txBox="1">
            <a:spLocks noGrp="1"/>
          </p:cNvSpPr>
          <p:nvPr>
            <p:ph type="subTitle" idx="3"/>
          </p:nvPr>
        </p:nvSpPr>
        <p:spPr>
          <a:xfrm>
            <a:off x="720012" y="1942225"/>
            <a:ext cx="29754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1800" b="1">
                <a:solidFill>
                  <a:schemeClr val="dk1"/>
                </a:solidFill>
                <a:latin typeface="Unbounded"/>
                <a:ea typeface="Unbounded"/>
                <a:cs typeface="Unbounded"/>
                <a:sym typeface="Unbou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59" name="Google Shape;359;p21"/>
          <p:cNvSpPr txBox="1">
            <a:spLocks noGrp="1"/>
          </p:cNvSpPr>
          <p:nvPr>
            <p:ph type="subTitle" idx="4"/>
          </p:nvPr>
        </p:nvSpPr>
        <p:spPr>
          <a:xfrm>
            <a:off x="4182099" y="1942225"/>
            <a:ext cx="29754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1800" b="1">
                <a:solidFill>
                  <a:schemeClr val="dk1"/>
                </a:solidFill>
                <a:latin typeface="Unbounded"/>
                <a:ea typeface="Unbounded"/>
                <a:cs typeface="Unbounded"/>
                <a:sym typeface="Unbou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360" name="Google Shape;360;p21"/>
          <p:cNvGrpSpPr/>
          <p:nvPr/>
        </p:nvGrpSpPr>
        <p:grpSpPr>
          <a:xfrm>
            <a:off x="-1950511" y="-1220800"/>
            <a:ext cx="12906801" cy="7558994"/>
            <a:chOff x="-1950511" y="-1220800"/>
            <a:chExt cx="12906801" cy="7558994"/>
          </a:xfrm>
        </p:grpSpPr>
        <p:grpSp>
          <p:nvGrpSpPr>
            <p:cNvPr id="361" name="Google Shape;361;p21"/>
            <p:cNvGrpSpPr/>
            <p:nvPr/>
          </p:nvGrpSpPr>
          <p:grpSpPr>
            <a:xfrm>
              <a:off x="-1950511" y="-1220800"/>
              <a:ext cx="12906801" cy="7558994"/>
              <a:chOff x="-1950511" y="-1220800"/>
              <a:chExt cx="12906801" cy="7558994"/>
            </a:xfrm>
          </p:grpSpPr>
          <p:sp>
            <p:nvSpPr>
              <p:cNvPr id="362" name="Google Shape;362;p21"/>
              <p:cNvSpPr/>
              <p:nvPr/>
            </p:nvSpPr>
            <p:spPr>
              <a:xfrm rot="10800000">
                <a:off x="6880049" y="-1220800"/>
                <a:ext cx="4076241" cy="2983271"/>
              </a:xfrm>
              <a:custGeom>
                <a:avLst/>
                <a:gdLst/>
                <a:ahLst/>
                <a:cxnLst/>
                <a:rect l="l" t="t" r="r" b="b"/>
                <a:pathLst>
                  <a:path w="3093921" h="2264342" extrusionOk="0">
                    <a:moveTo>
                      <a:pt x="813350" y="1979"/>
                    </a:moveTo>
                    <a:cubicBezTo>
                      <a:pt x="1095371" y="19062"/>
                      <a:pt x="1369145" y="147529"/>
                      <a:pt x="1562528" y="353527"/>
                    </a:cubicBezTo>
                    <a:cubicBezTo>
                      <a:pt x="1676797" y="475255"/>
                      <a:pt x="1762218" y="620585"/>
                      <a:pt x="1860715" y="755398"/>
                    </a:cubicBezTo>
                    <a:cubicBezTo>
                      <a:pt x="1959212" y="890203"/>
                      <a:pt x="2076306" y="1018769"/>
                      <a:pt x="2229140" y="1085963"/>
                    </a:cubicBezTo>
                    <a:cubicBezTo>
                      <a:pt x="2358955" y="1143034"/>
                      <a:pt x="2503945" y="1151385"/>
                      <a:pt x="2643551" y="1176260"/>
                    </a:cubicBezTo>
                    <a:cubicBezTo>
                      <a:pt x="2783156" y="1201134"/>
                      <a:pt x="2928661" y="1249179"/>
                      <a:pt x="3016110" y="1360806"/>
                    </a:cubicBezTo>
                    <a:cubicBezTo>
                      <a:pt x="3106695" y="1476438"/>
                      <a:pt x="3115039" y="1643629"/>
                      <a:pt x="3057476" y="1778775"/>
                    </a:cubicBezTo>
                    <a:cubicBezTo>
                      <a:pt x="2999914" y="1913920"/>
                      <a:pt x="2884455" y="2018498"/>
                      <a:pt x="2754239" y="2086480"/>
                    </a:cubicBezTo>
                    <a:cubicBezTo>
                      <a:pt x="2624030" y="2154462"/>
                      <a:pt x="2479093" y="2189036"/>
                      <a:pt x="2334437" y="2214523"/>
                    </a:cubicBezTo>
                    <a:cubicBezTo>
                      <a:pt x="2007400" y="2272147"/>
                      <a:pt x="1669771" y="2286170"/>
                      <a:pt x="1343893" y="2222345"/>
                    </a:cubicBezTo>
                    <a:cubicBezTo>
                      <a:pt x="1018015" y="2158520"/>
                      <a:pt x="703813" y="2013720"/>
                      <a:pt x="465293" y="1782682"/>
                    </a:cubicBezTo>
                    <a:cubicBezTo>
                      <a:pt x="231423" y="1556157"/>
                      <a:pt x="82950" y="1251185"/>
                      <a:pt x="26395" y="932152"/>
                    </a:cubicBezTo>
                    <a:cubicBezTo>
                      <a:pt x="-2061" y="771594"/>
                      <a:pt x="-7664" y="606887"/>
                      <a:pt x="10342" y="444800"/>
                    </a:cubicBezTo>
                    <a:cubicBezTo>
                      <a:pt x="16544" y="388979"/>
                      <a:pt x="14635" y="298266"/>
                      <a:pt x="44818" y="249699"/>
                    </a:cubicBezTo>
                    <a:cubicBezTo>
                      <a:pt x="80467" y="192348"/>
                      <a:pt x="186225" y="147923"/>
                      <a:pt x="244636" y="118907"/>
                    </a:cubicBezTo>
                    <a:cubicBezTo>
                      <a:pt x="419868" y="31882"/>
                      <a:pt x="617893" y="-9863"/>
                      <a:pt x="813357" y="197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363" name="Google Shape;363;p21"/>
              <p:cNvSpPr/>
              <p:nvPr/>
            </p:nvSpPr>
            <p:spPr>
              <a:xfrm>
                <a:off x="7768342" y="-1165905"/>
                <a:ext cx="2997327" cy="2371658"/>
              </a:xfrm>
              <a:custGeom>
                <a:avLst/>
                <a:gdLst/>
                <a:ahLst/>
                <a:cxnLst/>
                <a:rect l="l" t="t" r="r" b="b"/>
                <a:pathLst>
                  <a:path w="2997327" h="2371658" extrusionOk="0">
                    <a:moveTo>
                      <a:pt x="2119723" y="2358427"/>
                    </a:moveTo>
                    <a:cubicBezTo>
                      <a:pt x="1840617" y="2314509"/>
                      <a:pt x="1580351" y="2160509"/>
                      <a:pt x="1407511" y="1937005"/>
                    </a:cubicBezTo>
                    <a:cubicBezTo>
                      <a:pt x="1305380" y="1804933"/>
                      <a:pt x="1234218" y="1652107"/>
                      <a:pt x="1149032" y="1508518"/>
                    </a:cubicBezTo>
                    <a:cubicBezTo>
                      <a:pt x="1063847" y="1364929"/>
                      <a:pt x="959557" y="1225778"/>
                      <a:pt x="813825" y="1144303"/>
                    </a:cubicBezTo>
                    <a:cubicBezTo>
                      <a:pt x="690053" y="1075109"/>
                      <a:pt x="546517" y="1052953"/>
                      <a:pt x="409925" y="1014874"/>
                    </a:cubicBezTo>
                    <a:cubicBezTo>
                      <a:pt x="273333" y="976786"/>
                      <a:pt x="133076" y="915082"/>
                      <a:pt x="56674" y="795618"/>
                    </a:cubicBezTo>
                    <a:cubicBezTo>
                      <a:pt x="-22469" y="671868"/>
                      <a:pt x="-14814" y="504639"/>
                      <a:pt x="55379" y="375611"/>
                    </a:cubicBezTo>
                    <a:cubicBezTo>
                      <a:pt x="125572" y="246576"/>
                      <a:pt x="250488" y="153493"/>
                      <a:pt x="386588" y="98247"/>
                    </a:cubicBezTo>
                    <a:cubicBezTo>
                      <a:pt x="522695" y="43002"/>
                      <a:pt x="670259" y="22413"/>
                      <a:pt x="816695" y="10843"/>
                    </a:cubicBezTo>
                    <a:cubicBezTo>
                      <a:pt x="1147737" y="-15310"/>
                      <a:pt x="1485163" y="2946"/>
                      <a:pt x="1803468" y="97574"/>
                    </a:cubicBezTo>
                    <a:cubicBezTo>
                      <a:pt x="2121775" y="192201"/>
                      <a:pt x="2420719" y="366321"/>
                      <a:pt x="2636113" y="619060"/>
                    </a:cubicBezTo>
                    <a:cubicBezTo>
                      <a:pt x="2847305" y="866870"/>
                      <a:pt x="2965997" y="1184616"/>
                      <a:pt x="2991848" y="1507594"/>
                    </a:cubicBezTo>
                    <a:cubicBezTo>
                      <a:pt x="3004857" y="1670136"/>
                      <a:pt x="2994710" y="1834631"/>
                      <a:pt x="2961333" y="1994249"/>
                    </a:cubicBezTo>
                    <a:cubicBezTo>
                      <a:pt x="2949838" y="2049222"/>
                      <a:pt x="2943076" y="2139708"/>
                      <a:pt x="2908397" y="2185171"/>
                    </a:cubicBezTo>
                    <a:cubicBezTo>
                      <a:pt x="2867439" y="2238857"/>
                      <a:pt x="2757925" y="2272992"/>
                      <a:pt x="2697015" y="2296298"/>
                    </a:cubicBezTo>
                    <a:cubicBezTo>
                      <a:pt x="2514279" y="2366211"/>
                      <a:pt x="2313173" y="2388867"/>
                      <a:pt x="2119738" y="2358435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364" name="Google Shape;364;p21"/>
              <p:cNvSpPr/>
              <p:nvPr/>
            </p:nvSpPr>
            <p:spPr>
              <a:xfrm>
                <a:off x="7644056" y="-860227"/>
                <a:ext cx="2548206" cy="2203537"/>
              </a:xfrm>
              <a:custGeom>
                <a:avLst/>
                <a:gdLst/>
                <a:ahLst/>
                <a:cxnLst/>
                <a:rect l="l" t="t" r="r" b="b"/>
                <a:pathLst>
                  <a:path w="2548206" h="2203537" extrusionOk="0">
                    <a:moveTo>
                      <a:pt x="1773331" y="1559838"/>
                    </a:moveTo>
                    <a:cubicBezTo>
                      <a:pt x="1591337" y="1430447"/>
                      <a:pt x="1371240" y="1367387"/>
                      <a:pt x="1153597" y="1317427"/>
                    </a:cubicBezTo>
                    <a:cubicBezTo>
                      <a:pt x="935954" y="1267467"/>
                      <a:pt x="713729" y="1227645"/>
                      <a:pt x="509784" y="1136705"/>
                    </a:cubicBezTo>
                    <a:cubicBezTo>
                      <a:pt x="305839" y="1045765"/>
                      <a:pt x="117613" y="894945"/>
                      <a:pt x="36592" y="686858"/>
                    </a:cubicBezTo>
                    <a:cubicBezTo>
                      <a:pt x="-44437" y="478778"/>
                      <a:pt x="9211" y="210614"/>
                      <a:pt x="196491" y="89007"/>
                    </a:cubicBezTo>
                    <a:cubicBezTo>
                      <a:pt x="307482" y="16936"/>
                      <a:pt x="445883" y="3753"/>
                      <a:pt x="578182" y="777"/>
                    </a:cubicBezTo>
                    <a:cubicBezTo>
                      <a:pt x="952097" y="-7628"/>
                      <a:pt x="1332260" y="51396"/>
                      <a:pt x="1669276" y="213574"/>
                    </a:cubicBezTo>
                    <a:cubicBezTo>
                      <a:pt x="2006300" y="375753"/>
                      <a:pt x="2297627" y="646801"/>
                      <a:pt x="2445804" y="990209"/>
                    </a:cubicBezTo>
                    <a:cubicBezTo>
                      <a:pt x="2593982" y="1333616"/>
                      <a:pt x="2586288" y="1749723"/>
                      <a:pt x="2390316" y="2068286"/>
                    </a:cubicBezTo>
                    <a:cubicBezTo>
                      <a:pt x="2342423" y="2146134"/>
                      <a:pt x="2259358" y="2233864"/>
                      <a:pt x="2157832" y="2193278"/>
                    </a:cubicBezTo>
                    <a:cubicBezTo>
                      <a:pt x="2086246" y="2164663"/>
                      <a:pt x="2090925" y="2105760"/>
                      <a:pt x="2081907" y="2039020"/>
                    </a:cubicBezTo>
                    <a:cubicBezTo>
                      <a:pt x="2055261" y="1841708"/>
                      <a:pt x="1933934" y="1674010"/>
                      <a:pt x="1773331" y="155983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365" name="Google Shape;365;p21"/>
              <p:cNvSpPr/>
              <p:nvPr/>
            </p:nvSpPr>
            <p:spPr>
              <a:xfrm rot="10800000">
                <a:off x="-1950511" y="3213524"/>
                <a:ext cx="3948978" cy="3124659"/>
              </a:xfrm>
              <a:custGeom>
                <a:avLst/>
                <a:gdLst/>
                <a:ahLst/>
                <a:cxnLst/>
                <a:rect l="l" t="t" r="r" b="b"/>
                <a:pathLst>
                  <a:path w="2997327" h="2371658" extrusionOk="0">
                    <a:moveTo>
                      <a:pt x="2119723" y="2358427"/>
                    </a:moveTo>
                    <a:cubicBezTo>
                      <a:pt x="1840617" y="2314509"/>
                      <a:pt x="1580351" y="2160509"/>
                      <a:pt x="1407511" y="1937005"/>
                    </a:cubicBezTo>
                    <a:cubicBezTo>
                      <a:pt x="1305380" y="1804933"/>
                      <a:pt x="1234218" y="1652107"/>
                      <a:pt x="1149032" y="1508518"/>
                    </a:cubicBezTo>
                    <a:cubicBezTo>
                      <a:pt x="1063847" y="1364929"/>
                      <a:pt x="959557" y="1225778"/>
                      <a:pt x="813825" y="1144303"/>
                    </a:cubicBezTo>
                    <a:cubicBezTo>
                      <a:pt x="690053" y="1075109"/>
                      <a:pt x="546517" y="1052953"/>
                      <a:pt x="409925" y="1014874"/>
                    </a:cubicBezTo>
                    <a:cubicBezTo>
                      <a:pt x="273333" y="976786"/>
                      <a:pt x="133076" y="915082"/>
                      <a:pt x="56674" y="795618"/>
                    </a:cubicBezTo>
                    <a:cubicBezTo>
                      <a:pt x="-22469" y="671868"/>
                      <a:pt x="-14814" y="504639"/>
                      <a:pt x="55379" y="375611"/>
                    </a:cubicBezTo>
                    <a:cubicBezTo>
                      <a:pt x="125572" y="246576"/>
                      <a:pt x="250488" y="153493"/>
                      <a:pt x="386588" y="98247"/>
                    </a:cubicBezTo>
                    <a:cubicBezTo>
                      <a:pt x="522695" y="43002"/>
                      <a:pt x="670259" y="22413"/>
                      <a:pt x="816695" y="10843"/>
                    </a:cubicBezTo>
                    <a:cubicBezTo>
                      <a:pt x="1147737" y="-15310"/>
                      <a:pt x="1485163" y="2946"/>
                      <a:pt x="1803468" y="97574"/>
                    </a:cubicBezTo>
                    <a:cubicBezTo>
                      <a:pt x="2121775" y="192201"/>
                      <a:pt x="2420719" y="366321"/>
                      <a:pt x="2636113" y="619060"/>
                    </a:cubicBezTo>
                    <a:cubicBezTo>
                      <a:pt x="2847305" y="866870"/>
                      <a:pt x="2965997" y="1184616"/>
                      <a:pt x="2991848" y="1507594"/>
                    </a:cubicBezTo>
                    <a:cubicBezTo>
                      <a:pt x="3004857" y="1670136"/>
                      <a:pt x="2994710" y="1834631"/>
                      <a:pt x="2961333" y="1994249"/>
                    </a:cubicBezTo>
                    <a:cubicBezTo>
                      <a:pt x="2949838" y="2049222"/>
                      <a:pt x="2943076" y="2139708"/>
                      <a:pt x="2908397" y="2185171"/>
                    </a:cubicBezTo>
                    <a:cubicBezTo>
                      <a:pt x="2867439" y="2238857"/>
                      <a:pt x="2757925" y="2272992"/>
                      <a:pt x="2697015" y="2296298"/>
                    </a:cubicBezTo>
                    <a:cubicBezTo>
                      <a:pt x="2514279" y="2366211"/>
                      <a:pt x="2313173" y="2388867"/>
                      <a:pt x="2119738" y="235843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366" name="Google Shape;366;p21"/>
              <p:cNvSpPr/>
              <p:nvPr/>
            </p:nvSpPr>
            <p:spPr>
              <a:xfrm>
                <a:off x="-1440096" y="4073852"/>
                <a:ext cx="3093921" cy="2264342"/>
              </a:xfrm>
              <a:custGeom>
                <a:avLst/>
                <a:gdLst/>
                <a:ahLst/>
                <a:cxnLst/>
                <a:rect l="l" t="t" r="r" b="b"/>
                <a:pathLst>
                  <a:path w="3093921" h="2264342" extrusionOk="0">
                    <a:moveTo>
                      <a:pt x="813350" y="1979"/>
                    </a:moveTo>
                    <a:cubicBezTo>
                      <a:pt x="1095371" y="19062"/>
                      <a:pt x="1369145" y="147529"/>
                      <a:pt x="1562528" y="353527"/>
                    </a:cubicBezTo>
                    <a:cubicBezTo>
                      <a:pt x="1676797" y="475255"/>
                      <a:pt x="1762218" y="620585"/>
                      <a:pt x="1860715" y="755398"/>
                    </a:cubicBezTo>
                    <a:cubicBezTo>
                      <a:pt x="1959212" y="890203"/>
                      <a:pt x="2076306" y="1018769"/>
                      <a:pt x="2229140" y="1085963"/>
                    </a:cubicBezTo>
                    <a:cubicBezTo>
                      <a:pt x="2358955" y="1143034"/>
                      <a:pt x="2503945" y="1151385"/>
                      <a:pt x="2643551" y="1176260"/>
                    </a:cubicBezTo>
                    <a:cubicBezTo>
                      <a:pt x="2783156" y="1201134"/>
                      <a:pt x="2928661" y="1249179"/>
                      <a:pt x="3016110" y="1360806"/>
                    </a:cubicBezTo>
                    <a:cubicBezTo>
                      <a:pt x="3106695" y="1476438"/>
                      <a:pt x="3115039" y="1643629"/>
                      <a:pt x="3057476" y="1778775"/>
                    </a:cubicBezTo>
                    <a:cubicBezTo>
                      <a:pt x="2999914" y="1913920"/>
                      <a:pt x="2884455" y="2018498"/>
                      <a:pt x="2754239" y="2086480"/>
                    </a:cubicBezTo>
                    <a:cubicBezTo>
                      <a:pt x="2624030" y="2154462"/>
                      <a:pt x="2479093" y="2189036"/>
                      <a:pt x="2334437" y="2214523"/>
                    </a:cubicBezTo>
                    <a:cubicBezTo>
                      <a:pt x="2007400" y="2272147"/>
                      <a:pt x="1669771" y="2286170"/>
                      <a:pt x="1343893" y="2222345"/>
                    </a:cubicBezTo>
                    <a:cubicBezTo>
                      <a:pt x="1018015" y="2158520"/>
                      <a:pt x="703813" y="2013720"/>
                      <a:pt x="465293" y="1782682"/>
                    </a:cubicBezTo>
                    <a:cubicBezTo>
                      <a:pt x="231423" y="1556157"/>
                      <a:pt x="82950" y="1251185"/>
                      <a:pt x="26395" y="932152"/>
                    </a:cubicBezTo>
                    <a:cubicBezTo>
                      <a:pt x="-2061" y="771594"/>
                      <a:pt x="-7664" y="606887"/>
                      <a:pt x="10342" y="444800"/>
                    </a:cubicBezTo>
                    <a:cubicBezTo>
                      <a:pt x="16544" y="388979"/>
                      <a:pt x="14635" y="298266"/>
                      <a:pt x="44818" y="249699"/>
                    </a:cubicBezTo>
                    <a:cubicBezTo>
                      <a:pt x="80467" y="192348"/>
                      <a:pt x="186225" y="147923"/>
                      <a:pt x="244636" y="118907"/>
                    </a:cubicBezTo>
                    <a:cubicBezTo>
                      <a:pt x="419868" y="31882"/>
                      <a:pt x="617893" y="-9863"/>
                      <a:pt x="813357" y="1972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367" name="Google Shape;367;p21"/>
              <p:cNvSpPr/>
              <p:nvPr/>
            </p:nvSpPr>
            <p:spPr>
              <a:xfrm>
                <a:off x="-1362316" y="3724032"/>
                <a:ext cx="2326696" cy="2517627"/>
              </a:xfrm>
              <a:custGeom>
                <a:avLst/>
                <a:gdLst/>
                <a:ahLst/>
                <a:cxnLst/>
                <a:rect l="l" t="t" r="r" b="b"/>
                <a:pathLst>
                  <a:path w="2326696" h="2517627" extrusionOk="0">
                    <a:moveTo>
                      <a:pt x="800137" y="722496"/>
                    </a:moveTo>
                    <a:cubicBezTo>
                      <a:pt x="951563" y="886613"/>
                      <a:pt x="1153941" y="993682"/>
                      <a:pt x="1356614" y="1087416"/>
                    </a:cubicBezTo>
                    <a:cubicBezTo>
                      <a:pt x="1559287" y="1181150"/>
                      <a:pt x="1768541" y="1265912"/>
                      <a:pt x="1949369" y="1396931"/>
                    </a:cubicBezTo>
                    <a:cubicBezTo>
                      <a:pt x="2130197" y="1527950"/>
                      <a:pt x="2283304" y="1714321"/>
                      <a:pt x="2319710" y="1934637"/>
                    </a:cubicBezTo>
                    <a:cubicBezTo>
                      <a:pt x="2356117" y="2154953"/>
                      <a:pt x="2248366" y="2406299"/>
                      <a:pt x="2040037" y="2486707"/>
                    </a:cubicBezTo>
                    <a:cubicBezTo>
                      <a:pt x="1916574" y="2534358"/>
                      <a:pt x="1778430" y="2518737"/>
                      <a:pt x="1648350" y="2494385"/>
                    </a:cubicBezTo>
                    <a:cubicBezTo>
                      <a:pt x="1280727" y="2425555"/>
                      <a:pt x="920896" y="2289463"/>
                      <a:pt x="624526" y="2061309"/>
                    </a:cubicBezTo>
                    <a:cubicBezTo>
                      <a:pt x="328156" y="1833156"/>
                      <a:pt x="98943" y="1507891"/>
                      <a:pt x="24707" y="1141321"/>
                    </a:cubicBezTo>
                    <a:cubicBezTo>
                      <a:pt x="-49522" y="774751"/>
                      <a:pt x="43758" y="369162"/>
                      <a:pt x="301170" y="97818"/>
                    </a:cubicBezTo>
                    <a:cubicBezTo>
                      <a:pt x="364078" y="31510"/>
                      <a:pt x="463439" y="-37214"/>
                      <a:pt x="554424" y="23415"/>
                    </a:cubicBezTo>
                    <a:cubicBezTo>
                      <a:pt x="618575" y="66167"/>
                      <a:pt x="601863" y="122844"/>
                      <a:pt x="596926" y="190007"/>
                    </a:cubicBezTo>
                    <a:cubicBezTo>
                      <a:pt x="582342" y="388577"/>
                      <a:pt x="666506" y="577674"/>
                      <a:pt x="800137" y="722504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</p:grpSp>
        <p:grpSp>
          <p:nvGrpSpPr>
            <p:cNvPr id="368" name="Google Shape;368;p21"/>
            <p:cNvGrpSpPr/>
            <p:nvPr/>
          </p:nvGrpSpPr>
          <p:grpSpPr>
            <a:xfrm flipH="1">
              <a:off x="8573093" y="4632712"/>
              <a:ext cx="345082" cy="313063"/>
              <a:chOff x="7902894" y="4321850"/>
              <a:chExt cx="345082" cy="313063"/>
            </a:xfrm>
          </p:grpSpPr>
          <p:sp>
            <p:nvSpPr>
              <p:cNvPr id="369" name="Google Shape;369;p21"/>
              <p:cNvSpPr/>
              <p:nvPr/>
            </p:nvSpPr>
            <p:spPr>
              <a:xfrm rot="5400000">
                <a:off x="7902894" y="4321850"/>
                <a:ext cx="109500" cy="1095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370" name="Google Shape;370;p21"/>
              <p:cNvSpPr/>
              <p:nvPr/>
            </p:nvSpPr>
            <p:spPr>
              <a:xfrm rot="5400000">
                <a:off x="8138476" y="4525413"/>
                <a:ext cx="109500" cy="1095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cxnSp>
            <p:nvCxnSpPr>
              <p:cNvPr id="371" name="Google Shape;371;p21"/>
              <p:cNvCxnSpPr>
                <a:stCxn id="369" idx="7"/>
                <a:endCxn id="370" idx="3"/>
              </p:cNvCxnSpPr>
              <p:nvPr/>
            </p:nvCxnSpPr>
            <p:spPr>
              <a:xfrm>
                <a:off x="7996358" y="4415314"/>
                <a:ext cx="158100" cy="126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72" name="Google Shape;372;p21"/>
            <p:cNvGrpSpPr/>
            <p:nvPr/>
          </p:nvGrpSpPr>
          <p:grpSpPr>
            <a:xfrm flipH="1">
              <a:off x="225825" y="197725"/>
              <a:ext cx="207675" cy="866000"/>
              <a:chOff x="8484425" y="1540950"/>
              <a:chExt cx="207675" cy="866000"/>
            </a:xfrm>
          </p:grpSpPr>
          <p:sp>
            <p:nvSpPr>
              <p:cNvPr id="373" name="Google Shape;373;p21"/>
              <p:cNvSpPr/>
              <p:nvPr/>
            </p:nvSpPr>
            <p:spPr>
              <a:xfrm>
                <a:off x="8588225" y="2303150"/>
                <a:ext cx="103800" cy="103800"/>
              </a:xfrm>
              <a:prstGeom prst="plaque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374" name="Google Shape;374;p21"/>
              <p:cNvSpPr/>
              <p:nvPr/>
            </p:nvSpPr>
            <p:spPr>
              <a:xfrm>
                <a:off x="8484425" y="2091875"/>
                <a:ext cx="103800" cy="1038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375" name="Google Shape;375;p21"/>
              <p:cNvSpPr/>
              <p:nvPr/>
            </p:nvSpPr>
            <p:spPr>
              <a:xfrm>
                <a:off x="8657600" y="1979300"/>
                <a:ext cx="34500" cy="345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376" name="Google Shape;376;p21"/>
              <p:cNvSpPr/>
              <p:nvPr/>
            </p:nvSpPr>
            <p:spPr>
              <a:xfrm>
                <a:off x="8484425" y="1540950"/>
                <a:ext cx="199200" cy="199200"/>
              </a:xfrm>
              <a:prstGeom prst="plaque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9" name="Google Shape;379;p22"/>
          <p:cNvSpPr txBox="1">
            <a:spLocks noGrp="1"/>
          </p:cNvSpPr>
          <p:nvPr>
            <p:ph type="subTitle" idx="1"/>
          </p:nvPr>
        </p:nvSpPr>
        <p:spPr>
          <a:xfrm>
            <a:off x="4494176" y="1619825"/>
            <a:ext cx="3254100" cy="217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22"/>
          <p:cNvSpPr txBox="1">
            <a:spLocks noGrp="1"/>
          </p:cNvSpPr>
          <p:nvPr>
            <p:ph type="subTitle" idx="2"/>
          </p:nvPr>
        </p:nvSpPr>
        <p:spPr>
          <a:xfrm>
            <a:off x="720000" y="1619825"/>
            <a:ext cx="3254100" cy="217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81" name="Google Shape;381;p22"/>
          <p:cNvGrpSpPr/>
          <p:nvPr/>
        </p:nvGrpSpPr>
        <p:grpSpPr>
          <a:xfrm>
            <a:off x="-1950511" y="-1220800"/>
            <a:ext cx="12906801" cy="7558994"/>
            <a:chOff x="-1950511" y="-1220800"/>
            <a:chExt cx="12906801" cy="7558994"/>
          </a:xfrm>
        </p:grpSpPr>
        <p:grpSp>
          <p:nvGrpSpPr>
            <p:cNvPr id="382" name="Google Shape;382;p22"/>
            <p:cNvGrpSpPr/>
            <p:nvPr/>
          </p:nvGrpSpPr>
          <p:grpSpPr>
            <a:xfrm>
              <a:off x="-1950511" y="-1220800"/>
              <a:ext cx="12906801" cy="7558994"/>
              <a:chOff x="-1950511" y="-1220800"/>
              <a:chExt cx="12906801" cy="7558994"/>
            </a:xfrm>
          </p:grpSpPr>
          <p:grpSp>
            <p:nvGrpSpPr>
              <p:cNvPr id="383" name="Google Shape;383;p22"/>
              <p:cNvGrpSpPr/>
              <p:nvPr/>
            </p:nvGrpSpPr>
            <p:grpSpPr>
              <a:xfrm>
                <a:off x="-1950511" y="-1220800"/>
                <a:ext cx="12906801" cy="7558994"/>
                <a:chOff x="-1950511" y="-1220800"/>
                <a:chExt cx="12906801" cy="7558994"/>
              </a:xfrm>
            </p:grpSpPr>
            <p:sp>
              <p:nvSpPr>
                <p:cNvPr id="384" name="Google Shape;384;p22"/>
                <p:cNvSpPr/>
                <p:nvPr/>
              </p:nvSpPr>
              <p:spPr>
                <a:xfrm rot="10800000">
                  <a:off x="6880049" y="-1220800"/>
                  <a:ext cx="4076241" cy="2983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3921" h="2264342" extrusionOk="0">
                      <a:moveTo>
                        <a:pt x="813350" y="1979"/>
                      </a:moveTo>
                      <a:cubicBezTo>
                        <a:pt x="1095371" y="19062"/>
                        <a:pt x="1369145" y="147529"/>
                        <a:pt x="1562528" y="353527"/>
                      </a:cubicBezTo>
                      <a:cubicBezTo>
                        <a:pt x="1676797" y="475255"/>
                        <a:pt x="1762218" y="620585"/>
                        <a:pt x="1860715" y="755398"/>
                      </a:cubicBezTo>
                      <a:cubicBezTo>
                        <a:pt x="1959212" y="890203"/>
                        <a:pt x="2076306" y="1018769"/>
                        <a:pt x="2229140" y="1085963"/>
                      </a:cubicBezTo>
                      <a:cubicBezTo>
                        <a:pt x="2358955" y="1143034"/>
                        <a:pt x="2503945" y="1151385"/>
                        <a:pt x="2643551" y="1176260"/>
                      </a:cubicBezTo>
                      <a:cubicBezTo>
                        <a:pt x="2783156" y="1201134"/>
                        <a:pt x="2928661" y="1249179"/>
                        <a:pt x="3016110" y="1360806"/>
                      </a:cubicBezTo>
                      <a:cubicBezTo>
                        <a:pt x="3106695" y="1476438"/>
                        <a:pt x="3115039" y="1643629"/>
                        <a:pt x="3057476" y="1778775"/>
                      </a:cubicBezTo>
                      <a:cubicBezTo>
                        <a:pt x="2999914" y="1913920"/>
                        <a:pt x="2884455" y="2018498"/>
                        <a:pt x="2754239" y="2086480"/>
                      </a:cubicBezTo>
                      <a:cubicBezTo>
                        <a:pt x="2624030" y="2154462"/>
                        <a:pt x="2479093" y="2189036"/>
                        <a:pt x="2334437" y="2214523"/>
                      </a:cubicBezTo>
                      <a:cubicBezTo>
                        <a:pt x="2007400" y="2272147"/>
                        <a:pt x="1669771" y="2286170"/>
                        <a:pt x="1343893" y="2222345"/>
                      </a:cubicBezTo>
                      <a:cubicBezTo>
                        <a:pt x="1018015" y="2158520"/>
                        <a:pt x="703813" y="2013720"/>
                        <a:pt x="465293" y="1782682"/>
                      </a:cubicBezTo>
                      <a:cubicBezTo>
                        <a:pt x="231423" y="1556157"/>
                        <a:pt x="82950" y="1251185"/>
                        <a:pt x="26395" y="932152"/>
                      </a:cubicBezTo>
                      <a:cubicBezTo>
                        <a:pt x="-2061" y="771594"/>
                        <a:pt x="-7664" y="606887"/>
                        <a:pt x="10342" y="444800"/>
                      </a:cubicBezTo>
                      <a:cubicBezTo>
                        <a:pt x="16544" y="388979"/>
                        <a:pt x="14635" y="298266"/>
                        <a:pt x="44818" y="249699"/>
                      </a:cubicBezTo>
                      <a:cubicBezTo>
                        <a:pt x="80467" y="192348"/>
                        <a:pt x="186225" y="147923"/>
                        <a:pt x="244636" y="118907"/>
                      </a:cubicBezTo>
                      <a:cubicBezTo>
                        <a:pt x="419868" y="31882"/>
                        <a:pt x="617893" y="-9863"/>
                        <a:pt x="813357" y="197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Epilogue"/>
                    <a:ea typeface="Epilogue"/>
                    <a:cs typeface="Epilogue"/>
                    <a:sym typeface="Epilogue"/>
                  </a:endParaRPr>
                </a:p>
              </p:txBody>
            </p:sp>
            <p:sp>
              <p:nvSpPr>
                <p:cNvPr id="385" name="Google Shape;385;p22"/>
                <p:cNvSpPr/>
                <p:nvPr/>
              </p:nvSpPr>
              <p:spPr>
                <a:xfrm>
                  <a:off x="7768342" y="-1165905"/>
                  <a:ext cx="2997327" cy="23716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7327" h="2371658" extrusionOk="0">
                      <a:moveTo>
                        <a:pt x="2119723" y="2358427"/>
                      </a:moveTo>
                      <a:cubicBezTo>
                        <a:pt x="1840617" y="2314509"/>
                        <a:pt x="1580351" y="2160509"/>
                        <a:pt x="1407511" y="1937005"/>
                      </a:cubicBezTo>
                      <a:cubicBezTo>
                        <a:pt x="1305380" y="1804933"/>
                        <a:pt x="1234218" y="1652107"/>
                        <a:pt x="1149032" y="1508518"/>
                      </a:cubicBezTo>
                      <a:cubicBezTo>
                        <a:pt x="1063847" y="1364929"/>
                        <a:pt x="959557" y="1225778"/>
                        <a:pt x="813825" y="1144303"/>
                      </a:cubicBezTo>
                      <a:cubicBezTo>
                        <a:pt x="690053" y="1075109"/>
                        <a:pt x="546517" y="1052953"/>
                        <a:pt x="409925" y="1014874"/>
                      </a:cubicBezTo>
                      <a:cubicBezTo>
                        <a:pt x="273333" y="976786"/>
                        <a:pt x="133076" y="915082"/>
                        <a:pt x="56674" y="795618"/>
                      </a:cubicBezTo>
                      <a:cubicBezTo>
                        <a:pt x="-22469" y="671868"/>
                        <a:pt x="-14814" y="504639"/>
                        <a:pt x="55379" y="375611"/>
                      </a:cubicBezTo>
                      <a:cubicBezTo>
                        <a:pt x="125572" y="246576"/>
                        <a:pt x="250488" y="153493"/>
                        <a:pt x="386588" y="98247"/>
                      </a:cubicBezTo>
                      <a:cubicBezTo>
                        <a:pt x="522695" y="43002"/>
                        <a:pt x="670259" y="22413"/>
                        <a:pt x="816695" y="10843"/>
                      </a:cubicBezTo>
                      <a:cubicBezTo>
                        <a:pt x="1147737" y="-15310"/>
                        <a:pt x="1485163" y="2946"/>
                        <a:pt x="1803468" y="97574"/>
                      </a:cubicBezTo>
                      <a:cubicBezTo>
                        <a:pt x="2121775" y="192201"/>
                        <a:pt x="2420719" y="366321"/>
                        <a:pt x="2636113" y="619060"/>
                      </a:cubicBezTo>
                      <a:cubicBezTo>
                        <a:pt x="2847305" y="866870"/>
                        <a:pt x="2965997" y="1184616"/>
                        <a:pt x="2991848" y="1507594"/>
                      </a:cubicBezTo>
                      <a:cubicBezTo>
                        <a:pt x="3004857" y="1670136"/>
                        <a:pt x="2994710" y="1834631"/>
                        <a:pt x="2961333" y="1994249"/>
                      </a:cubicBezTo>
                      <a:cubicBezTo>
                        <a:pt x="2949838" y="2049222"/>
                        <a:pt x="2943076" y="2139708"/>
                        <a:pt x="2908397" y="2185171"/>
                      </a:cubicBezTo>
                      <a:cubicBezTo>
                        <a:pt x="2867439" y="2238857"/>
                        <a:pt x="2757925" y="2272992"/>
                        <a:pt x="2697015" y="2296298"/>
                      </a:cubicBezTo>
                      <a:cubicBezTo>
                        <a:pt x="2514279" y="2366211"/>
                        <a:pt x="2313173" y="2388867"/>
                        <a:pt x="2119738" y="2358435"/>
                      </a:cubicBez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Epilogue"/>
                    <a:ea typeface="Epilogue"/>
                    <a:cs typeface="Epilogue"/>
                    <a:sym typeface="Epilogue"/>
                  </a:endParaRPr>
                </a:p>
              </p:txBody>
            </p:sp>
            <p:sp>
              <p:nvSpPr>
                <p:cNvPr id="386" name="Google Shape;386;p22"/>
                <p:cNvSpPr/>
                <p:nvPr/>
              </p:nvSpPr>
              <p:spPr>
                <a:xfrm>
                  <a:off x="7644056" y="-860227"/>
                  <a:ext cx="2548206" cy="2203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8206" h="2203537" extrusionOk="0">
                      <a:moveTo>
                        <a:pt x="1773331" y="1559838"/>
                      </a:moveTo>
                      <a:cubicBezTo>
                        <a:pt x="1591337" y="1430447"/>
                        <a:pt x="1371240" y="1367387"/>
                        <a:pt x="1153597" y="1317427"/>
                      </a:cubicBezTo>
                      <a:cubicBezTo>
                        <a:pt x="935954" y="1267467"/>
                        <a:pt x="713729" y="1227645"/>
                        <a:pt x="509784" y="1136705"/>
                      </a:cubicBezTo>
                      <a:cubicBezTo>
                        <a:pt x="305839" y="1045765"/>
                        <a:pt x="117613" y="894945"/>
                        <a:pt x="36592" y="686858"/>
                      </a:cubicBezTo>
                      <a:cubicBezTo>
                        <a:pt x="-44437" y="478778"/>
                        <a:pt x="9211" y="210614"/>
                        <a:pt x="196491" y="89007"/>
                      </a:cubicBezTo>
                      <a:cubicBezTo>
                        <a:pt x="307482" y="16936"/>
                        <a:pt x="445883" y="3753"/>
                        <a:pt x="578182" y="777"/>
                      </a:cubicBezTo>
                      <a:cubicBezTo>
                        <a:pt x="952097" y="-7628"/>
                        <a:pt x="1332260" y="51396"/>
                        <a:pt x="1669276" y="213574"/>
                      </a:cubicBezTo>
                      <a:cubicBezTo>
                        <a:pt x="2006300" y="375753"/>
                        <a:pt x="2297627" y="646801"/>
                        <a:pt x="2445804" y="990209"/>
                      </a:cubicBezTo>
                      <a:cubicBezTo>
                        <a:pt x="2593982" y="1333616"/>
                        <a:pt x="2586288" y="1749723"/>
                        <a:pt x="2390316" y="2068286"/>
                      </a:cubicBezTo>
                      <a:cubicBezTo>
                        <a:pt x="2342423" y="2146134"/>
                        <a:pt x="2259358" y="2233864"/>
                        <a:pt x="2157832" y="2193278"/>
                      </a:cubicBezTo>
                      <a:cubicBezTo>
                        <a:pt x="2086246" y="2164663"/>
                        <a:pt x="2090925" y="2105760"/>
                        <a:pt x="2081907" y="2039020"/>
                      </a:cubicBezTo>
                      <a:cubicBezTo>
                        <a:pt x="2055261" y="1841708"/>
                        <a:pt x="1933934" y="1674010"/>
                        <a:pt x="1773331" y="1559831"/>
                      </a:cubicBez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Epilogue"/>
                    <a:ea typeface="Epilogue"/>
                    <a:cs typeface="Epilogue"/>
                    <a:sym typeface="Epilogue"/>
                  </a:endParaRPr>
                </a:p>
              </p:txBody>
            </p:sp>
            <p:sp>
              <p:nvSpPr>
                <p:cNvPr id="387" name="Google Shape;387;p22"/>
                <p:cNvSpPr/>
                <p:nvPr/>
              </p:nvSpPr>
              <p:spPr>
                <a:xfrm rot="10800000">
                  <a:off x="-1950511" y="3213524"/>
                  <a:ext cx="3948978" cy="3124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7327" h="2371658" extrusionOk="0">
                      <a:moveTo>
                        <a:pt x="2119723" y="2358427"/>
                      </a:moveTo>
                      <a:cubicBezTo>
                        <a:pt x="1840617" y="2314509"/>
                        <a:pt x="1580351" y="2160509"/>
                        <a:pt x="1407511" y="1937005"/>
                      </a:cubicBezTo>
                      <a:cubicBezTo>
                        <a:pt x="1305380" y="1804933"/>
                        <a:pt x="1234218" y="1652107"/>
                        <a:pt x="1149032" y="1508518"/>
                      </a:cubicBezTo>
                      <a:cubicBezTo>
                        <a:pt x="1063847" y="1364929"/>
                        <a:pt x="959557" y="1225778"/>
                        <a:pt x="813825" y="1144303"/>
                      </a:cubicBezTo>
                      <a:cubicBezTo>
                        <a:pt x="690053" y="1075109"/>
                        <a:pt x="546517" y="1052953"/>
                        <a:pt x="409925" y="1014874"/>
                      </a:cubicBezTo>
                      <a:cubicBezTo>
                        <a:pt x="273333" y="976786"/>
                        <a:pt x="133076" y="915082"/>
                        <a:pt x="56674" y="795618"/>
                      </a:cubicBezTo>
                      <a:cubicBezTo>
                        <a:pt x="-22469" y="671868"/>
                        <a:pt x="-14814" y="504639"/>
                        <a:pt x="55379" y="375611"/>
                      </a:cubicBezTo>
                      <a:cubicBezTo>
                        <a:pt x="125572" y="246576"/>
                        <a:pt x="250488" y="153493"/>
                        <a:pt x="386588" y="98247"/>
                      </a:cubicBezTo>
                      <a:cubicBezTo>
                        <a:pt x="522695" y="43002"/>
                        <a:pt x="670259" y="22413"/>
                        <a:pt x="816695" y="10843"/>
                      </a:cubicBezTo>
                      <a:cubicBezTo>
                        <a:pt x="1147737" y="-15310"/>
                        <a:pt x="1485163" y="2946"/>
                        <a:pt x="1803468" y="97574"/>
                      </a:cubicBezTo>
                      <a:cubicBezTo>
                        <a:pt x="2121775" y="192201"/>
                        <a:pt x="2420719" y="366321"/>
                        <a:pt x="2636113" y="619060"/>
                      </a:cubicBezTo>
                      <a:cubicBezTo>
                        <a:pt x="2847305" y="866870"/>
                        <a:pt x="2965997" y="1184616"/>
                        <a:pt x="2991848" y="1507594"/>
                      </a:cubicBezTo>
                      <a:cubicBezTo>
                        <a:pt x="3004857" y="1670136"/>
                        <a:pt x="2994710" y="1834631"/>
                        <a:pt x="2961333" y="1994249"/>
                      </a:cubicBezTo>
                      <a:cubicBezTo>
                        <a:pt x="2949838" y="2049222"/>
                        <a:pt x="2943076" y="2139708"/>
                        <a:pt x="2908397" y="2185171"/>
                      </a:cubicBezTo>
                      <a:cubicBezTo>
                        <a:pt x="2867439" y="2238857"/>
                        <a:pt x="2757925" y="2272992"/>
                        <a:pt x="2697015" y="2296298"/>
                      </a:cubicBezTo>
                      <a:cubicBezTo>
                        <a:pt x="2514279" y="2366211"/>
                        <a:pt x="2313173" y="2388867"/>
                        <a:pt x="2119738" y="235843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Epilogue"/>
                    <a:ea typeface="Epilogue"/>
                    <a:cs typeface="Epilogue"/>
                    <a:sym typeface="Epilogue"/>
                  </a:endParaRPr>
                </a:p>
              </p:txBody>
            </p:sp>
            <p:sp>
              <p:nvSpPr>
                <p:cNvPr id="388" name="Google Shape;388;p22"/>
                <p:cNvSpPr/>
                <p:nvPr/>
              </p:nvSpPr>
              <p:spPr>
                <a:xfrm>
                  <a:off x="-1440096" y="4073852"/>
                  <a:ext cx="3093921" cy="2264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3921" h="2264342" extrusionOk="0">
                      <a:moveTo>
                        <a:pt x="813350" y="1979"/>
                      </a:moveTo>
                      <a:cubicBezTo>
                        <a:pt x="1095371" y="19062"/>
                        <a:pt x="1369145" y="147529"/>
                        <a:pt x="1562528" y="353527"/>
                      </a:cubicBezTo>
                      <a:cubicBezTo>
                        <a:pt x="1676797" y="475255"/>
                        <a:pt x="1762218" y="620585"/>
                        <a:pt x="1860715" y="755398"/>
                      </a:cubicBezTo>
                      <a:cubicBezTo>
                        <a:pt x="1959212" y="890203"/>
                        <a:pt x="2076306" y="1018769"/>
                        <a:pt x="2229140" y="1085963"/>
                      </a:cubicBezTo>
                      <a:cubicBezTo>
                        <a:pt x="2358955" y="1143034"/>
                        <a:pt x="2503945" y="1151385"/>
                        <a:pt x="2643551" y="1176260"/>
                      </a:cubicBezTo>
                      <a:cubicBezTo>
                        <a:pt x="2783156" y="1201134"/>
                        <a:pt x="2928661" y="1249179"/>
                        <a:pt x="3016110" y="1360806"/>
                      </a:cubicBezTo>
                      <a:cubicBezTo>
                        <a:pt x="3106695" y="1476438"/>
                        <a:pt x="3115039" y="1643629"/>
                        <a:pt x="3057476" y="1778775"/>
                      </a:cubicBezTo>
                      <a:cubicBezTo>
                        <a:pt x="2999914" y="1913920"/>
                        <a:pt x="2884455" y="2018498"/>
                        <a:pt x="2754239" y="2086480"/>
                      </a:cubicBezTo>
                      <a:cubicBezTo>
                        <a:pt x="2624030" y="2154462"/>
                        <a:pt x="2479093" y="2189036"/>
                        <a:pt x="2334437" y="2214523"/>
                      </a:cubicBezTo>
                      <a:cubicBezTo>
                        <a:pt x="2007400" y="2272147"/>
                        <a:pt x="1669771" y="2286170"/>
                        <a:pt x="1343893" y="2222345"/>
                      </a:cubicBezTo>
                      <a:cubicBezTo>
                        <a:pt x="1018015" y="2158520"/>
                        <a:pt x="703813" y="2013720"/>
                        <a:pt x="465293" y="1782682"/>
                      </a:cubicBezTo>
                      <a:cubicBezTo>
                        <a:pt x="231423" y="1556157"/>
                        <a:pt x="82950" y="1251185"/>
                        <a:pt x="26395" y="932152"/>
                      </a:cubicBezTo>
                      <a:cubicBezTo>
                        <a:pt x="-2061" y="771594"/>
                        <a:pt x="-7664" y="606887"/>
                        <a:pt x="10342" y="444800"/>
                      </a:cubicBezTo>
                      <a:cubicBezTo>
                        <a:pt x="16544" y="388979"/>
                        <a:pt x="14635" y="298266"/>
                        <a:pt x="44818" y="249699"/>
                      </a:cubicBezTo>
                      <a:cubicBezTo>
                        <a:pt x="80467" y="192348"/>
                        <a:pt x="186225" y="147923"/>
                        <a:pt x="244636" y="118907"/>
                      </a:cubicBezTo>
                      <a:cubicBezTo>
                        <a:pt x="419868" y="31882"/>
                        <a:pt x="617893" y="-9863"/>
                        <a:pt x="813357" y="1972"/>
                      </a:cubicBez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Epilogue"/>
                    <a:ea typeface="Epilogue"/>
                    <a:cs typeface="Epilogue"/>
                    <a:sym typeface="Epilogue"/>
                  </a:endParaRPr>
                </a:p>
              </p:txBody>
            </p:sp>
            <p:sp>
              <p:nvSpPr>
                <p:cNvPr id="389" name="Google Shape;389;p22"/>
                <p:cNvSpPr/>
                <p:nvPr/>
              </p:nvSpPr>
              <p:spPr>
                <a:xfrm>
                  <a:off x="-1362316" y="3724032"/>
                  <a:ext cx="2326696" cy="251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6696" h="2517627" extrusionOk="0">
                      <a:moveTo>
                        <a:pt x="800137" y="722496"/>
                      </a:moveTo>
                      <a:cubicBezTo>
                        <a:pt x="951563" y="886613"/>
                        <a:pt x="1153941" y="993682"/>
                        <a:pt x="1356614" y="1087416"/>
                      </a:cubicBezTo>
                      <a:cubicBezTo>
                        <a:pt x="1559287" y="1181150"/>
                        <a:pt x="1768541" y="1265912"/>
                        <a:pt x="1949369" y="1396931"/>
                      </a:cubicBezTo>
                      <a:cubicBezTo>
                        <a:pt x="2130197" y="1527950"/>
                        <a:pt x="2283304" y="1714321"/>
                        <a:pt x="2319710" y="1934637"/>
                      </a:cubicBezTo>
                      <a:cubicBezTo>
                        <a:pt x="2356117" y="2154953"/>
                        <a:pt x="2248366" y="2406299"/>
                        <a:pt x="2040037" y="2486707"/>
                      </a:cubicBezTo>
                      <a:cubicBezTo>
                        <a:pt x="1916574" y="2534358"/>
                        <a:pt x="1778430" y="2518737"/>
                        <a:pt x="1648350" y="2494385"/>
                      </a:cubicBezTo>
                      <a:cubicBezTo>
                        <a:pt x="1280727" y="2425555"/>
                        <a:pt x="920896" y="2289463"/>
                        <a:pt x="624526" y="2061309"/>
                      </a:cubicBezTo>
                      <a:cubicBezTo>
                        <a:pt x="328156" y="1833156"/>
                        <a:pt x="98943" y="1507891"/>
                        <a:pt x="24707" y="1141321"/>
                      </a:cubicBezTo>
                      <a:cubicBezTo>
                        <a:pt x="-49522" y="774751"/>
                        <a:pt x="43758" y="369162"/>
                        <a:pt x="301170" y="97818"/>
                      </a:cubicBezTo>
                      <a:cubicBezTo>
                        <a:pt x="364078" y="31510"/>
                        <a:pt x="463439" y="-37214"/>
                        <a:pt x="554424" y="23415"/>
                      </a:cubicBezTo>
                      <a:cubicBezTo>
                        <a:pt x="618575" y="66167"/>
                        <a:pt x="601863" y="122844"/>
                        <a:pt x="596926" y="190007"/>
                      </a:cubicBezTo>
                      <a:cubicBezTo>
                        <a:pt x="582342" y="388577"/>
                        <a:pt x="666506" y="577674"/>
                        <a:pt x="800137" y="722504"/>
                      </a:cubicBez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Epilogue"/>
                    <a:ea typeface="Epilogue"/>
                    <a:cs typeface="Epilogue"/>
                    <a:sym typeface="Epilogue"/>
                  </a:endParaRPr>
                </a:p>
              </p:txBody>
            </p:sp>
          </p:grpSp>
          <p:grpSp>
            <p:nvGrpSpPr>
              <p:cNvPr id="390" name="Google Shape;390;p22"/>
              <p:cNvGrpSpPr/>
              <p:nvPr/>
            </p:nvGrpSpPr>
            <p:grpSpPr>
              <a:xfrm rot="10800000" flipH="1">
                <a:off x="225825" y="197725"/>
                <a:ext cx="345082" cy="313063"/>
                <a:chOff x="7902894" y="4321850"/>
                <a:chExt cx="345082" cy="313063"/>
              </a:xfrm>
            </p:grpSpPr>
            <p:sp>
              <p:nvSpPr>
                <p:cNvPr id="391" name="Google Shape;391;p22"/>
                <p:cNvSpPr/>
                <p:nvPr/>
              </p:nvSpPr>
              <p:spPr>
                <a:xfrm rot="5400000">
                  <a:off x="7902894" y="4321850"/>
                  <a:ext cx="109500" cy="1095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Epilogue"/>
                    <a:ea typeface="Epilogue"/>
                    <a:cs typeface="Epilogue"/>
                    <a:sym typeface="Epilogue"/>
                  </a:endParaRPr>
                </a:p>
              </p:txBody>
            </p:sp>
            <p:sp>
              <p:nvSpPr>
                <p:cNvPr id="392" name="Google Shape;392;p22"/>
                <p:cNvSpPr/>
                <p:nvPr/>
              </p:nvSpPr>
              <p:spPr>
                <a:xfrm rot="5400000">
                  <a:off x="8138476" y="4525413"/>
                  <a:ext cx="109500" cy="109500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Epilogue"/>
                    <a:ea typeface="Epilogue"/>
                    <a:cs typeface="Epilogue"/>
                    <a:sym typeface="Epilogue"/>
                  </a:endParaRPr>
                </a:p>
              </p:txBody>
            </p:sp>
            <p:cxnSp>
              <p:nvCxnSpPr>
                <p:cNvPr id="393" name="Google Shape;393;p22"/>
                <p:cNvCxnSpPr>
                  <a:stCxn id="391" idx="7"/>
                  <a:endCxn id="392" idx="3"/>
                </p:cNvCxnSpPr>
                <p:nvPr/>
              </p:nvCxnSpPr>
              <p:spPr>
                <a:xfrm>
                  <a:off x="7996358" y="4415314"/>
                  <a:ext cx="158100" cy="126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394" name="Google Shape;394;p22"/>
            <p:cNvGrpSpPr/>
            <p:nvPr/>
          </p:nvGrpSpPr>
          <p:grpSpPr>
            <a:xfrm>
              <a:off x="8710500" y="4079775"/>
              <a:ext cx="207675" cy="866000"/>
              <a:chOff x="8484425" y="1540950"/>
              <a:chExt cx="207675" cy="866000"/>
            </a:xfrm>
          </p:grpSpPr>
          <p:sp>
            <p:nvSpPr>
              <p:cNvPr id="395" name="Google Shape;395;p22"/>
              <p:cNvSpPr/>
              <p:nvPr/>
            </p:nvSpPr>
            <p:spPr>
              <a:xfrm>
                <a:off x="8588225" y="2303150"/>
                <a:ext cx="103800" cy="103800"/>
              </a:xfrm>
              <a:prstGeom prst="plaque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396" name="Google Shape;396;p22"/>
              <p:cNvSpPr/>
              <p:nvPr/>
            </p:nvSpPr>
            <p:spPr>
              <a:xfrm>
                <a:off x="8484425" y="2091875"/>
                <a:ext cx="103800" cy="1038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397" name="Google Shape;397;p22"/>
              <p:cNvSpPr/>
              <p:nvPr/>
            </p:nvSpPr>
            <p:spPr>
              <a:xfrm>
                <a:off x="8657600" y="1979300"/>
                <a:ext cx="34500" cy="345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398" name="Google Shape;398;p22"/>
              <p:cNvSpPr/>
              <p:nvPr/>
            </p:nvSpPr>
            <p:spPr>
              <a:xfrm>
                <a:off x="8484425" y="1540950"/>
                <a:ext cx="199200" cy="199200"/>
              </a:xfrm>
              <a:prstGeom prst="plaque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23"/>
          <p:cNvSpPr txBox="1">
            <a:spLocks noGrp="1"/>
          </p:cNvSpPr>
          <p:nvPr>
            <p:ph type="subTitle" idx="1"/>
          </p:nvPr>
        </p:nvSpPr>
        <p:spPr>
          <a:xfrm>
            <a:off x="720000" y="2425774"/>
            <a:ext cx="2407200" cy="8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23"/>
          <p:cNvSpPr txBox="1">
            <a:spLocks noGrp="1"/>
          </p:cNvSpPr>
          <p:nvPr>
            <p:ph type="subTitle" idx="2"/>
          </p:nvPr>
        </p:nvSpPr>
        <p:spPr>
          <a:xfrm>
            <a:off x="3368335" y="2425774"/>
            <a:ext cx="2407200" cy="8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23"/>
          <p:cNvSpPr txBox="1">
            <a:spLocks noGrp="1"/>
          </p:cNvSpPr>
          <p:nvPr>
            <p:ph type="subTitle" idx="3"/>
          </p:nvPr>
        </p:nvSpPr>
        <p:spPr>
          <a:xfrm>
            <a:off x="6016678" y="2425774"/>
            <a:ext cx="2407200" cy="8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4" name="Google Shape;404;p23"/>
          <p:cNvSpPr txBox="1">
            <a:spLocks noGrp="1"/>
          </p:cNvSpPr>
          <p:nvPr>
            <p:ph type="subTitle" idx="4"/>
          </p:nvPr>
        </p:nvSpPr>
        <p:spPr>
          <a:xfrm>
            <a:off x="720000" y="2094900"/>
            <a:ext cx="2407200" cy="41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1800" b="1">
                <a:solidFill>
                  <a:schemeClr val="dk1"/>
                </a:solidFill>
                <a:latin typeface="Unbounded"/>
                <a:ea typeface="Unbounded"/>
                <a:cs typeface="Unbounded"/>
                <a:sym typeface="Unbou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05" name="Google Shape;405;p23"/>
          <p:cNvSpPr txBox="1">
            <a:spLocks noGrp="1"/>
          </p:cNvSpPr>
          <p:nvPr>
            <p:ph type="subTitle" idx="5"/>
          </p:nvPr>
        </p:nvSpPr>
        <p:spPr>
          <a:xfrm>
            <a:off x="3368343" y="2094900"/>
            <a:ext cx="2407200" cy="41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1800" b="1">
                <a:solidFill>
                  <a:schemeClr val="dk1"/>
                </a:solidFill>
                <a:latin typeface="Unbounded"/>
                <a:ea typeface="Unbounded"/>
                <a:cs typeface="Unbounded"/>
                <a:sym typeface="Unbou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06" name="Google Shape;406;p23"/>
          <p:cNvSpPr txBox="1">
            <a:spLocks noGrp="1"/>
          </p:cNvSpPr>
          <p:nvPr>
            <p:ph type="subTitle" idx="6"/>
          </p:nvPr>
        </p:nvSpPr>
        <p:spPr>
          <a:xfrm>
            <a:off x="6016686" y="2094900"/>
            <a:ext cx="2407200" cy="41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1800" b="1">
                <a:solidFill>
                  <a:schemeClr val="dk1"/>
                </a:solidFill>
                <a:latin typeface="Unbounded"/>
                <a:ea typeface="Unbounded"/>
                <a:cs typeface="Unbounded"/>
                <a:sym typeface="Unbou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407" name="Google Shape;407;p23"/>
          <p:cNvGrpSpPr/>
          <p:nvPr/>
        </p:nvGrpSpPr>
        <p:grpSpPr>
          <a:xfrm>
            <a:off x="-1950511" y="-1220800"/>
            <a:ext cx="12906801" cy="7558994"/>
            <a:chOff x="-1950511" y="-1220800"/>
            <a:chExt cx="12906801" cy="7558994"/>
          </a:xfrm>
        </p:grpSpPr>
        <p:grpSp>
          <p:nvGrpSpPr>
            <p:cNvPr id="408" name="Google Shape;408;p23"/>
            <p:cNvGrpSpPr/>
            <p:nvPr/>
          </p:nvGrpSpPr>
          <p:grpSpPr>
            <a:xfrm flipH="1">
              <a:off x="-1950511" y="-1220800"/>
              <a:ext cx="12906801" cy="7558994"/>
              <a:chOff x="-1950511" y="-1220800"/>
              <a:chExt cx="12906801" cy="7558994"/>
            </a:xfrm>
          </p:grpSpPr>
          <p:sp>
            <p:nvSpPr>
              <p:cNvPr id="409" name="Google Shape;409;p23"/>
              <p:cNvSpPr/>
              <p:nvPr/>
            </p:nvSpPr>
            <p:spPr>
              <a:xfrm rot="10800000">
                <a:off x="6880049" y="-1220800"/>
                <a:ext cx="4076241" cy="2983271"/>
              </a:xfrm>
              <a:custGeom>
                <a:avLst/>
                <a:gdLst/>
                <a:ahLst/>
                <a:cxnLst/>
                <a:rect l="l" t="t" r="r" b="b"/>
                <a:pathLst>
                  <a:path w="3093921" h="2264342" extrusionOk="0">
                    <a:moveTo>
                      <a:pt x="813350" y="1979"/>
                    </a:moveTo>
                    <a:cubicBezTo>
                      <a:pt x="1095371" y="19062"/>
                      <a:pt x="1369145" y="147529"/>
                      <a:pt x="1562528" y="353527"/>
                    </a:cubicBezTo>
                    <a:cubicBezTo>
                      <a:pt x="1676797" y="475255"/>
                      <a:pt x="1762218" y="620585"/>
                      <a:pt x="1860715" y="755398"/>
                    </a:cubicBezTo>
                    <a:cubicBezTo>
                      <a:pt x="1959212" y="890203"/>
                      <a:pt x="2076306" y="1018769"/>
                      <a:pt x="2229140" y="1085963"/>
                    </a:cubicBezTo>
                    <a:cubicBezTo>
                      <a:pt x="2358955" y="1143034"/>
                      <a:pt x="2503945" y="1151385"/>
                      <a:pt x="2643551" y="1176260"/>
                    </a:cubicBezTo>
                    <a:cubicBezTo>
                      <a:pt x="2783156" y="1201134"/>
                      <a:pt x="2928661" y="1249179"/>
                      <a:pt x="3016110" y="1360806"/>
                    </a:cubicBezTo>
                    <a:cubicBezTo>
                      <a:pt x="3106695" y="1476438"/>
                      <a:pt x="3115039" y="1643629"/>
                      <a:pt x="3057476" y="1778775"/>
                    </a:cubicBezTo>
                    <a:cubicBezTo>
                      <a:pt x="2999914" y="1913920"/>
                      <a:pt x="2884455" y="2018498"/>
                      <a:pt x="2754239" y="2086480"/>
                    </a:cubicBezTo>
                    <a:cubicBezTo>
                      <a:pt x="2624030" y="2154462"/>
                      <a:pt x="2479093" y="2189036"/>
                      <a:pt x="2334437" y="2214523"/>
                    </a:cubicBezTo>
                    <a:cubicBezTo>
                      <a:pt x="2007400" y="2272147"/>
                      <a:pt x="1669771" y="2286170"/>
                      <a:pt x="1343893" y="2222345"/>
                    </a:cubicBezTo>
                    <a:cubicBezTo>
                      <a:pt x="1018015" y="2158520"/>
                      <a:pt x="703813" y="2013720"/>
                      <a:pt x="465293" y="1782682"/>
                    </a:cubicBezTo>
                    <a:cubicBezTo>
                      <a:pt x="231423" y="1556157"/>
                      <a:pt x="82950" y="1251185"/>
                      <a:pt x="26395" y="932152"/>
                    </a:cubicBezTo>
                    <a:cubicBezTo>
                      <a:pt x="-2061" y="771594"/>
                      <a:pt x="-7664" y="606887"/>
                      <a:pt x="10342" y="444800"/>
                    </a:cubicBezTo>
                    <a:cubicBezTo>
                      <a:pt x="16544" y="388979"/>
                      <a:pt x="14635" y="298266"/>
                      <a:pt x="44818" y="249699"/>
                    </a:cubicBezTo>
                    <a:cubicBezTo>
                      <a:pt x="80467" y="192348"/>
                      <a:pt x="186225" y="147923"/>
                      <a:pt x="244636" y="118907"/>
                    </a:cubicBezTo>
                    <a:cubicBezTo>
                      <a:pt x="419868" y="31882"/>
                      <a:pt x="617893" y="-9863"/>
                      <a:pt x="813357" y="197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410" name="Google Shape;410;p23"/>
              <p:cNvSpPr/>
              <p:nvPr/>
            </p:nvSpPr>
            <p:spPr>
              <a:xfrm>
                <a:off x="7768342" y="-1165905"/>
                <a:ext cx="2997327" cy="2371658"/>
              </a:xfrm>
              <a:custGeom>
                <a:avLst/>
                <a:gdLst/>
                <a:ahLst/>
                <a:cxnLst/>
                <a:rect l="l" t="t" r="r" b="b"/>
                <a:pathLst>
                  <a:path w="2997327" h="2371658" extrusionOk="0">
                    <a:moveTo>
                      <a:pt x="2119723" y="2358427"/>
                    </a:moveTo>
                    <a:cubicBezTo>
                      <a:pt x="1840617" y="2314509"/>
                      <a:pt x="1580351" y="2160509"/>
                      <a:pt x="1407511" y="1937005"/>
                    </a:cubicBezTo>
                    <a:cubicBezTo>
                      <a:pt x="1305380" y="1804933"/>
                      <a:pt x="1234218" y="1652107"/>
                      <a:pt x="1149032" y="1508518"/>
                    </a:cubicBezTo>
                    <a:cubicBezTo>
                      <a:pt x="1063847" y="1364929"/>
                      <a:pt x="959557" y="1225778"/>
                      <a:pt x="813825" y="1144303"/>
                    </a:cubicBezTo>
                    <a:cubicBezTo>
                      <a:pt x="690053" y="1075109"/>
                      <a:pt x="546517" y="1052953"/>
                      <a:pt x="409925" y="1014874"/>
                    </a:cubicBezTo>
                    <a:cubicBezTo>
                      <a:pt x="273333" y="976786"/>
                      <a:pt x="133076" y="915082"/>
                      <a:pt x="56674" y="795618"/>
                    </a:cubicBezTo>
                    <a:cubicBezTo>
                      <a:pt x="-22469" y="671868"/>
                      <a:pt x="-14814" y="504639"/>
                      <a:pt x="55379" y="375611"/>
                    </a:cubicBezTo>
                    <a:cubicBezTo>
                      <a:pt x="125572" y="246576"/>
                      <a:pt x="250488" y="153493"/>
                      <a:pt x="386588" y="98247"/>
                    </a:cubicBezTo>
                    <a:cubicBezTo>
                      <a:pt x="522695" y="43002"/>
                      <a:pt x="670259" y="22413"/>
                      <a:pt x="816695" y="10843"/>
                    </a:cubicBezTo>
                    <a:cubicBezTo>
                      <a:pt x="1147737" y="-15310"/>
                      <a:pt x="1485163" y="2946"/>
                      <a:pt x="1803468" y="97574"/>
                    </a:cubicBezTo>
                    <a:cubicBezTo>
                      <a:pt x="2121775" y="192201"/>
                      <a:pt x="2420719" y="366321"/>
                      <a:pt x="2636113" y="619060"/>
                    </a:cubicBezTo>
                    <a:cubicBezTo>
                      <a:pt x="2847305" y="866870"/>
                      <a:pt x="2965997" y="1184616"/>
                      <a:pt x="2991848" y="1507594"/>
                    </a:cubicBezTo>
                    <a:cubicBezTo>
                      <a:pt x="3004857" y="1670136"/>
                      <a:pt x="2994710" y="1834631"/>
                      <a:pt x="2961333" y="1994249"/>
                    </a:cubicBezTo>
                    <a:cubicBezTo>
                      <a:pt x="2949838" y="2049222"/>
                      <a:pt x="2943076" y="2139708"/>
                      <a:pt x="2908397" y="2185171"/>
                    </a:cubicBezTo>
                    <a:cubicBezTo>
                      <a:pt x="2867439" y="2238857"/>
                      <a:pt x="2757925" y="2272992"/>
                      <a:pt x="2697015" y="2296298"/>
                    </a:cubicBezTo>
                    <a:cubicBezTo>
                      <a:pt x="2514279" y="2366211"/>
                      <a:pt x="2313173" y="2388867"/>
                      <a:pt x="2119738" y="2358435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411" name="Google Shape;411;p23"/>
              <p:cNvSpPr/>
              <p:nvPr/>
            </p:nvSpPr>
            <p:spPr>
              <a:xfrm>
                <a:off x="7644056" y="-860227"/>
                <a:ext cx="2548206" cy="2203537"/>
              </a:xfrm>
              <a:custGeom>
                <a:avLst/>
                <a:gdLst/>
                <a:ahLst/>
                <a:cxnLst/>
                <a:rect l="l" t="t" r="r" b="b"/>
                <a:pathLst>
                  <a:path w="2548206" h="2203537" extrusionOk="0">
                    <a:moveTo>
                      <a:pt x="1773331" y="1559838"/>
                    </a:moveTo>
                    <a:cubicBezTo>
                      <a:pt x="1591337" y="1430447"/>
                      <a:pt x="1371240" y="1367387"/>
                      <a:pt x="1153597" y="1317427"/>
                    </a:cubicBezTo>
                    <a:cubicBezTo>
                      <a:pt x="935954" y="1267467"/>
                      <a:pt x="713729" y="1227645"/>
                      <a:pt x="509784" y="1136705"/>
                    </a:cubicBezTo>
                    <a:cubicBezTo>
                      <a:pt x="305839" y="1045765"/>
                      <a:pt x="117613" y="894945"/>
                      <a:pt x="36592" y="686858"/>
                    </a:cubicBezTo>
                    <a:cubicBezTo>
                      <a:pt x="-44437" y="478778"/>
                      <a:pt x="9211" y="210614"/>
                      <a:pt x="196491" y="89007"/>
                    </a:cubicBezTo>
                    <a:cubicBezTo>
                      <a:pt x="307482" y="16936"/>
                      <a:pt x="445883" y="3753"/>
                      <a:pt x="578182" y="777"/>
                    </a:cubicBezTo>
                    <a:cubicBezTo>
                      <a:pt x="952097" y="-7628"/>
                      <a:pt x="1332260" y="51396"/>
                      <a:pt x="1669276" y="213574"/>
                    </a:cubicBezTo>
                    <a:cubicBezTo>
                      <a:pt x="2006300" y="375753"/>
                      <a:pt x="2297627" y="646801"/>
                      <a:pt x="2445804" y="990209"/>
                    </a:cubicBezTo>
                    <a:cubicBezTo>
                      <a:pt x="2593982" y="1333616"/>
                      <a:pt x="2586288" y="1749723"/>
                      <a:pt x="2390316" y="2068286"/>
                    </a:cubicBezTo>
                    <a:cubicBezTo>
                      <a:pt x="2342423" y="2146134"/>
                      <a:pt x="2259358" y="2233864"/>
                      <a:pt x="2157832" y="2193278"/>
                    </a:cubicBezTo>
                    <a:cubicBezTo>
                      <a:pt x="2086246" y="2164663"/>
                      <a:pt x="2090925" y="2105760"/>
                      <a:pt x="2081907" y="2039020"/>
                    </a:cubicBezTo>
                    <a:cubicBezTo>
                      <a:pt x="2055261" y="1841708"/>
                      <a:pt x="1933934" y="1674010"/>
                      <a:pt x="1773331" y="155983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412" name="Google Shape;412;p23"/>
              <p:cNvSpPr/>
              <p:nvPr/>
            </p:nvSpPr>
            <p:spPr>
              <a:xfrm rot="10800000">
                <a:off x="-1950511" y="3213524"/>
                <a:ext cx="3948978" cy="3124659"/>
              </a:xfrm>
              <a:custGeom>
                <a:avLst/>
                <a:gdLst/>
                <a:ahLst/>
                <a:cxnLst/>
                <a:rect l="l" t="t" r="r" b="b"/>
                <a:pathLst>
                  <a:path w="2997327" h="2371658" extrusionOk="0">
                    <a:moveTo>
                      <a:pt x="2119723" y="2358427"/>
                    </a:moveTo>
                    <a:cubicBezTo>
                      <a:pt x="1840617" y="2314509"/>
                      <a:pt x="1580351" y="2160509"/>
                      <a:pt x="1407511" y="1937005"/>
                    </a:cubicBezTo>
                    <a:cubicBezTo>
                      <a:pt x="1305380" y="1804933"/>
                      <a:pt x="1234218" y="1652107"/>
                      <a:pt x="1149032" y="1508518"/>
                    </a:cubicBezTo>
                    <a:cubicBezTo>
                      <a:pt x="1063847" y="1364929"/>
                      <a:pt x="959557" y="1225778"/>
                      <a:pt x="813825" y="1144303"/>
                    </a:cubicBezTo>
                    <a:cubicBezTo>
                      <a:pt x="690053" y="1075109"/>
                      <a:pt x="546517" y="1052953"/>
                      <a:pt x="409925" y="1014874"/>
                    </a:cubicBezTo>
                    <a:cubicBezTo>
                      <a:pt x="273333" y="976786"/>
                      <a:pt x="133076" y="915082"/>
                      <a:pt x="56674" y="795618"/>
                    </a:cubicBezTo>
                    <a:cubicBezTo>
                      <a:pt x="-22469" y="671868"/>
                      <a:pt x="-14814" y="504639"/>
                      <a:pt x="55379" y="375611"/>
                    </a:cubicBezTo>
                    <a:cubicBezTo>
                      <a:pt x="125572" y="246576"/>
                      <a:pt x="250488" y="153493"/>
                      <a:pt x="386588" y="98247"/>
                    </a:cubicBezTo>
                    <a:cubicBezTo>
                      <a:pt x="522695" y="43002"/>
                      <a:pt x="670259" y="22413"/>
                      <a:pt x="816695" y="10843"/>
                    </a:cubicBezTo>
                    <a:cubicBezTo>
                      <a:pt x="1147737" y="-15310"/>
                      <a:pt x="1485163" y="2946"/>
                      <a:pt x="1803468" y="97574"/>
                    </a:cubicBezTo>
                    <a:cubicBezTo>
                      <a:pt x="2121775" y="192201"/>
                      <a:pt x="2420719" y="366321"/>
                      <a:pt x="2636113" y="619060"/>
                    </a:cubicBezTo>
                    <a:cubicBezTo>
                      <a:pt x="2847305" y="866870"/>
                      <a:pt x="2965997" y="1184616"/>
                      <a:pt x="2991848" y="1507594"/>
                    </a:cubicBezTo>
                    <a:cubicBezTo>
                      <a:pt x="3004857" y="1670136"/>
                      <a:pt x="2994710" y="1834631"/>
                      <a:pt x="2961333" y="1994249"/>
                    </a:cubicBezTo>
                    <a:cubicBezTo>
                      <a:pt x="2949838" y="2049222"/>
                      <a:pt x="2943076" y="2139708"/>
                      <a:pt x="2908397" y="2185171"/>
                    </a:cubicBezTo>
                    <a:cubicBezTo>
                      <a:pt x="2867439" y="2238857"/>
                      <a:pt x="2757925" y="2272992"/>
                      <a:pt x="2697015" y="2296298"/>
                    </a:cubicBezTo>
                    <a:cubicBezTo>
                      <a:pt x="2514279" y="2366211"/>
                      <a:pt x="2313173" y="2388867"/>
                      <a:pt x="2119738" y="235843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413" name="Google Shape;413;p23"/>
              <p:cNvSpPr/>
              <p:nvPr/>
            </p:nvSpPr>
            <p:spPr>
              <a:xfrm>
                <a:off x="-1440096" y="4073852"/>
                <a:ext cx="3093921" cy="2264342"/>
              </a:xfrm>
              <a:custGeom>
                <a:avLst/>
                <a:gdLst/>
                <a:ahLst/>
                <a:cxnLst/>
                <a:rect l="l" t="t" r="r" b="b"/>
                <a:pathLst>
                  <a:path w="3093921" h="2264342" extrusionOk="0">
                    <a:moveTo>
                      <a:pt x="813350" y="1979"/>
                    </a:moveTo>
                    <a:cubicBezTo>
                      <a:pt x="1095371" y="19062"/>
                      <a:pt x="1369145" y="147529"/>
                      <a:pt x="1562528" y="353527"/>
                    </a:cubicBezTo>
                    <a:cubicBezTo>
                      <a:pt x="1676797" y="475255"/>
                      <a:pt x="1762218" y="620585"/>
                      <a:pt x="1860715" y="755398"/>
                    </a:cubicBezTo>
                    <a:cubicBezTo>
                      <a:pt x="1959212" y="890203"/>
                      <a:pt x="2076306" y="1018769"/>
                      <a:pt x="2229140" y="1085963"/>
                    </a:cubicBezTo>
                    <a:cubicBezTo>
                      <a:pt x="2358955" y="1143034"/>
                      <a:pt x="2503945" y="1151385"/>
                      <a:pt x="2643551" y="1176260"/>
                    </a:cubicBezTo>
                    <a:cubicBezTo>
                      <a:pt x="2783156" y="1201134"/>
                      <a:pt x="2928661" y="1249179"/>
                      <a:pt x="3016110" y="1360806"/>
                    </a:cubicBezTo>
                    <a:cubicBezTo>
                      <a:pt x="3106695" y="1476438"/>
                      <a:pt x="3115039" y="1643629"/>
                      <a:pt x="3057476" y="1778775"/>
                    </a:cubicBezTo>
                    <a:cubicBezTo>
                      <a:pt x="2999914" y="1913920"/>
                      <a:pt x="2884455" y="2018498"/>
                      <a:pt x="2754239" y="2086480"/>
                    </a:cubicBezTo>
                    <a:cubicBezTo>
                      <a:pt x="2624030" y="2154462"/>
                      <a:pt x="2479093" y="2189036"/>
                      <a:pt x="2334437" y="2214523"/>
                    </a:cubicBezTo>
                    <a:cubicBezTo>
                      <a:pt x="2007400" y="2272147"/>
                      <a:pt x="1669771" y="2286170"/>
                      <a:pt x="1343893" y="2222345"/>
                    </a:cubicBezTo>
                    <a:cubicBezTo>
                      <a:pt x="1018015" y="2158520"/>
                      <a:pt x="703813" y="2013720"/>
                      <a:pt x="465293" y="1782682"/>
                    </a:cubicBezTo>
                    <a:cubicBezTo>
                      <a:pt x="231423" y="1556157"/>
                      <a:pt x="82950" y="1251185"/>
                      <a:pt x="26395" y="932152"/>
                    </a:cubicBezTo>
                    <a:cubicBezTo>
                      <a:pt x="-2061" y="771594"/>
                      <a:pt x="-7664" y="606887"/>
                      <a:pt x="10342" y="444800"/>
                    </a:cubicBezTo>
                    <a:cubicBezTo>
                      <a:pt x="16544" y="388979"/>
                      <a:pt x="14635" y="298266"/>
                      <a:pt x="44818" y="249699"/>
                    </a:cubicBezTo>
                    <a:cubicBezTo>
                      <a:pt x="80467" y="192348"/>
                      <a:pt x="186225" y="147923"/>
                      <a:pt x="244636" y="118907"/>
                    </a:cubicBezTo>
                    <a:cubicBezTo>
                      <a:pt x="419868" y="31882"/>
                      <a:pt x="617893" y="-9863"/>
                      <a:pt x="813357" y="1972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414" name="Google Shape;414;p23"/>
              <p:cNvSpPr/>
              <p:nvPr/>
            </p:nvSpPr>
            <p:spPr>
              <a:xfrm>
                <a:off x="-1362316" y="3724032"/>
                <a:ext cx="2326696" cy="2517627"/>
              </a:xfrm>
              <a:custGeom>
                <a:avLst/>
                <a:gdLst/>
                <a:ahLst/>
                <a:cxnLst/>
                <a:rect l="l" t="t" r="r" b="b"/>
                <a:pathLst>
                  <a:path w="2326696" h="2517627" extrusionOk="0">
                    <a:moveTo>
                      <a:pt x="800137" y="722496"/>
                    </a:moveTo>
                    <a:cubicBezTo>
                      <a:pt x="951563" y="886613"/>
                      <a:pt x="1153941" y="993682"/>
                      <a:pt x="1356614" y="1087416"/>
                    </a:cubicBezTo>
                    <a:cubicBezTo>
                      <a:pt x="1559287" y="1181150"/>
                      <a:pt x="1768541" y="1265912"/>
                      <a:pt x="1949369" y="1396931"/>
                    </a:cubicBezTo>
                    <a:cubicBezTo>
                      <a:pt x="2130197" y="1527950"/>
                      <a:pt x="2283304" y="1714321"/>
                      <a:pt x="2319710" y="1934637"/>
                    </a:cubicBezTo>
                    <a:cubicBezTo>
                      <a:pt x="2356117" y="2154953"/>
                      <a:pt x="2248366" y="2406299"/>
                      <a:pt x="2040037" y="2486707"/>
                    </a:cubicBezTo>
                    <a:cubicBezTo>
                      <a:pt x="1916574" y="2534358"/>
                      <a:pt x="1778430" y="2518737"/>
                      <a:pt x="1648350" y="2494385"/>
                    </a:cubicBezTo>
                    <a:cubicBezTo>
                      <a:pt x="1280727" y="2425555"/>
                      <a:pt x="920896" y="2289463"/>
                      <a:pt x="624526" y="2061309"/>
                    </a:cubicBezTo>
                    <a:cubicBezTo>
                      <a:pt x="328156" y="1833156"/>
                      <a:pt x="98943" y="1507891"/>
                      <a:pt x="24707" y="1141321"/>
                    </a:cubicBezTo>
                    <a:cubicBezTo>
                      <a:pt x="-49522" y="774751"/>
                      <a:pt x="43758" y="369162"/>
                      <a:pt x="301170" y="97818"/>
                    </a:cubicBezTo>
                    <a:cubicBezTo>
                      <a:pt x="364078" y="31510"/>
                      <a:pt x="463439" y="-37214"/>
                      <a:pt x="554424" y="23415"/>
                    </a:cubicBezTo>
                    <a:cubicBezTo>
                      <a:pt x="618575" y="66167"/>
                      <a:pt x="601863" y="122844"/>
                      <a:pt x="596926" y="190007"/>
                    </a:cubicBezTo>
                    <a:cubicBezTo>
                      <a:pt x="582342" y="388577"/>
                      <a:pt x="666506" y="577674"/>
                      <a:pt x="800137" y="722504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</p:grpSp>
        <p:grpSp>
          <p:nvGrpSpPr>
            <p:cNvPr id="415" name="Google Shape;415;p23"/>
            <p:cNvGrpSpPr/>
            <p:nvPr/>
          </p:nvGrpSpPr>
          <p:grpSpPr>
            <a:xfrm>
              <a:off x="8710500" y="197725"/>
              <a:ext cx="207675" cy="866000"/>
              <a:chOff x="8484425" y="1540950"/>
              <a:chExt cx="207675" cy="866000"/>
            </a:xfrm>
          </p:grpSpPr>
          <p:sp>
            <p:nvSpPr>
              <p:cNvPr id="416" name="Google Shape;416;p23"/>
              <p:cNvSpPr/>
              <p:nvPr/>
            </p:nvSpPr>
            <p:spPr>
              <a:xfrm>
                <a:off x="8588225" y="2303150"/>
                <a:ext cx="103800" cy="103800"/>
              </a:xfrm>
              <a:prstGeom prst="plaque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417" name="Google Shape;417;p23"/>
              <p:cNvSpPr/>
              <p:nvPr/>
            </p:nvSpPr>
            <p:spPr>
              <a:xfrm>
                <a:off x="8484425" y="2091875"/>
                <a:ext cx="103800" cy="1038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418" name="Google Shape;418;p23"/>
              <p:cNvSpPr/>
              <p:nvPr/>
            </p:nvSpPr>
            <p:spPr>
              <a:xfrm>
                <a:off x="8657600" y="1979300"/>
                <a:ext cx="34500" cy="345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419" name="Google Shape;419;p23"/>
              <p:cNvSpPr/>
              <p:nvPr/>
            </p:nvSpPr>
            <p:spPr>
              <a:xfrm>
                <a:off x="8484425" y="1540950"/>
                <a:ext cx="199200" cy="199200"/>
              </a:xfrm>
              <a:prstGeom prst="plaque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4" name="Google Shape;444;p25"/>
          <p:cNvSpPr txBox="1">
            <a:spLocks noGrp="1"/>
          </p:cNvSpPr>
          <p:nvPr>
            <p:ph type="subTitle" idx="1"/>
          </p:nvPr>
        </p:nvSpPr>
        <p:spPr>
          <a:xfrm>
            <a:off x="720000" y="1892808"/>
            <a:ext cx="22089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5" name="Google Shape;445;p25"/>
          <p:cNvSpPr txBox="1">
            <a:spLocks noGrp="1"/>
          </p:cNvSpPr>
          <p:nvPr>
            <p:ph type="subTitle" idx="2"/>
          </p:nvPr>
        </p:nvSpPr>
        <p:spPr>
          <a:xfrm>
            <a:off x="3467575" y="1892808"/>
            <a:ext cx="22089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25"/>
          <p:cNvSpPr txBox="1">
            <a:spLocks noGrp="1"/>
          </p:cNvSpPr>
          <p:nvPr>
            <p:ph type="subTitle" idx="3"/>
          </p:nvPr>
        </p:nvSpPr>
        <p:spPr>
          <a:xfrm>
            <a:off x="720000" y="3557000"/>
            <a:ext cx="22089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25"/>
          <p:cNvSpPr txBox="1">
            <a:spLocks noGrp="1"/>
          </p:cNvSpPr>
          <p:nvPr>
            <p:ph type="subTitle" idx="4"/>
          </p:nvPr>
        </p:nvSpPr>
        <p:spPr>
          <a:xfrm>
            <a:off x="3467575" y="3557000"/>
            <a:ext cx="22089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25"/>
          <p:cNvSpPr txBox="1">
            <a:spLocks noGrp="1"/>
          </p:cNvSpPr>
          <p:nvPr>
            <p:ph type="subTitle" idx="5"/>
          </p:nvPr>
        </p:nvSpPr>
        <p:spPr>
          <a:xfrm>
            <a:off x="6215150" y="1892808"/>
            <a:ext cx="22089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25"/>
          <p:cNvSpPr txBox="1">
            <a:spLocks noGrp="1"/>
          </p:cNvSpPr>
          <p:nvPr>
            <p:ph type="subTitle" idx="6"/>
          </p:nvPr>
        </p:nvSpPr>
        <p:spPr>
          <a:xfrm>
            <a:off x="6215150" y="3557000"/>
            <a:ext cx="22089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25"/>
          <p:cNvSpPr txBox="1">
            <a:spLocks noGrp="1"/>
          </p:cNvSpPr>
          <p:nvPr>
            <p:ph type="subTitle" idx="7"/>
          </p:nvPr>
        </p:nvSpPr>
        <p:spPr>
          <a:xfrm>
            <a:off x="721001" y="1463040"/>
            <a:ext cx="22068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1800" b="1">
                <a:solidFill>
                  <a:schemeClr val="dk1"/>
                </a:solidFill>
                <a:latin typeface="Unbounded"/>
                <a:ea typeface="Unbounded"/>
                <a:cs typeface="Unbounded"/>
                <a:sym typeface="Unbou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51" name="Google Shape;451;p25"/>
          <p:cNvSpPr txBox="1">
            <a:spLocks noGrp="1"/>
          </p:cNvSpPr>
          <p:nvPr>
            <p:ph type="subTitle" idx="8"/>
          </p:nvPr>
        </p:nvSpPr>
        <p:spPr>
          <a:xfrm>
            <a:off x="3468576" y="1463040"/>
            <a:ext cx="22068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1800" b="1">
                <a:solidFill>
                  <a:schemeClr val="dk1"/>
                </a:solidFill>
                <a:latin typeface="Unbounded"/>
                <a:ea typeface="Unbounded"/>
                <a:cs typeface="Unbounded"/>
                <a:sym typeface="Unbou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52" name="Google Shape;452;p25"/>
          <p:cNvSpPr txBox="1">
            <a:spLocks noGrp="1"/>
          </p:cNvSpPr>
          <p:nvPr>
            <p:ph type="subTitle" idx="9"/>
          </p:nvPr>
        </p:nvSpPr>
        <p:spPr>
          <a:xfrm>
            <a:off x="6216151" y="1463040"/>
            <a:ext cx="22068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1800" b="1">
                <a:solidFill>
                  <a:schemeClr val="dk1"/>
                </a:solidFill>
                <a:latin typeface="Unbounded"/>
                <a:ea typeface="Unbounded"/>
                <a:cs typeface="Unbounded"/>
                <a:sym typeface="Unbou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53" name="Google Shape;453;p25"/>
          <p:cNvSpPr txBox="1">
            <a:spLocks noGrp="1"/>
          </p:cNvSpPr>
          <p:nvPr>
            <p:ph type="subTitle" idx="13"/>
          </p:nvPr>
        </p:nvSpPr>
        <p:spPr>
          <a:xfrm>
            <a:off x="721001" y="3140575"/>
            <a:ext cx="22068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1800" b="1">
                <a:solidFill>
                  <a:schemeClr val="dk1"/>
                </a:solidFill>
                <a:latin typeface="Unbounded"/>
                <a:ea typeface="Unbounded"/>
                <a:cs typeface="Unbounded"/>
                <a:sym typeface="Unbou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54" name="Google Shape;454;p25"/>
          <p:cNvSpPr txBox="1">
            <a:spLocks noGrp="1"/>
          </p:cNvSpPr>
          <p:nvPr>
            <p:ph type="subTitle" idx="14"/>
          </p:nvPr>
        </p:nvSpPr>
        <p:spPr>
          <a:xfrm>
            <a:off x="3468576" y="3140575"/>
            <a:ext cx="22068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1800" b="1">
                <a:solidFill>
                  <a:schemeClr val="dk1"/>
                </a:solidFill>
                <a:latin typeface="Unbounded"/>
                <a:ea typeface="Unbounded"/>
                <a:cs typeface="Unbounded"/>
                <a:sym typeface="Unbou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55" name="Google Shape;455;p25"/>
          <p:cNvSpPr txBox="1">
            <a:spLocks noGrp="1"/>
          </p:cNvSpPr>
          <p:nvPr>
            <p:ph type="subTitle" idx="15"/>
          </p:nvPr>
        </p:nvSpPr>
        <p:spPr>
          <a:xfrm>
            <a:off x="6216151" y="3140575"/>
            <a:ext cx="22068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1800" b="1">
                <a:solidFill>
                  <a:schemeClr val="dk1"/>
                </a:solidFill>
                <a:latin typeface="Unbounded"/>
                <a:ea typeface="Unbounded"/>
                <a:cs typeface="Unbounded"/>
                <a:sym typeface="Unbound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456" name="Google Shape;456;p25"/>
          <p:cNvGrpSpPr/>
          <p:nvPr/>
        </p:nvGrpSpPr>
        <p:grpSpPr>
          <a:xfrm>
            <a:off x="-1950511" y="-1220800"/>
            <a:ext cx="12906801" cy="7558994"/>
            <a:chOff x="-1950511" y="-1220800"/>
            <a:chExt cx="12906801" cy="7558994"/>
          </a:xfrm>
        </p:grpSpPr>
        <p:grpSp>
          <p:nvGrpSpPr>
            <p:cNvPr id="457" name="Google Shape;457;p25"/>
            <p:cNvGrpSpPr/>
            <p:nvPr/>
          </p:nvGrpSpPr>
          <p:grpSpPr>
            <a:xfrm flipH="1">
              <a:off x="-1950511" y="-1220800"/>
              <a:ext cx="12906801" cy="7558994"/>
              <a:chOff x="-1950511" y="-1220800"/>
              <a:chExt cx="12906801" cy="7558994"/>
            </a:xfrm>
          </p:grpSpPr>
          <p:sp>
            <p:nvSpPr>
              <p:cNvPr id="458" name="Google Shape;458;p25"/>
              <p:cNvSpPr/>
              <p:nvPr/>
            </p:nvSpPr>
            <p:spPr>
              <a:xfrm rot="10800000">
                <a:off x="6880049" y="-1220800"/>
                <a:ext cx="4076241" cy="2983271"/>
              </a:xfrm>
              <a:custGeom>
                <a:avLst/>
                <a:gdLst/>
                <a:ahLst/>
                <a:cxnLst/>
                <a:rect l="l" t="t" r="r" b="b"/>
                <a:pathLst>
                  <a:path w="3093921" h="2264342" extrusionOk="0">
                    <a:moveTo>
                      <a:pt x="813350" y="1979"/>
                    </a:moveTo>
                    <a:cubicBezTo>
                      <a:pt x="1095371" y="19062"/>
                      <a:pt x="1369145" y="147529"/>
                      <a:pt x="1562528" y="353527"/>
                    </a:cubicBezTo>
                    <a:cubicBezTo>
                      <a:pt x="1676797" y="475255"/>
                      <a:pt x="1762218" y="620585"/>
                      <a:pt x="1860715" y="755398"/>
                    </a:cubicBezTo>
                    <a:cubicBezTo>
                      <a:pt x="1959212" y="890203"/>
                      <a:pt x="2076306" y="1018769"/>
                      <a:pt x="2229140" y="1085963"/>
                    </a:cubicBezTo>
                    <a:cubicBezTo>
                      <a:pt x="2358955" y="1143034"/>
                      <a:pt x="2503945" y="1151385"/>
                      <a:pt x="2643551" y="1176260"/>
                    </a:cubicBezTo>
                    <a:cubicBezTo>
                      <a:pt x="2783156" y="1201134"/>
                      <a:pt x="2928661" y="1249179"/>
                      <a:pt x="3016110" y="1360806"/>
                    </a:cubicBezTo>
                    <a:cubicBezTo>
                      <a:pt x="3106695" y="1476438"/>
                      <a:pt x="3115039" y="1643629"/>
                      <a:pt x="3057476" y="1778775"/>
                    </a:cubicBezTo>
                    <a:cubicBezTo>
                      <a:pt x="2999914" y="1913920"/>
                      <a:pt x="2884455" y="2018498"/>
                      <a:pt x="2754239" y="2086480"/>
                    </a:cubicBezTo>
                    <a:cubicBezTo>
                      <a:pt x="2624030" y="2154462"/>
                      <a:pt x="2479093" y="2189036"/>
                      <a:pt x="2334437" y="2214523"/>
                    </a:cubicBezTo>
                    <a:cubicBezTo>
                      <a:pt x="2007400" y="2272147"/>
                      <a:pt x="1669771" y="2286170"/>
                      <a:pt x="1343893" y="2222345"/>
                    </a:cubicBezTo>
                    <a:cubicBezTo>
                      <a:pt x="1018015" y="2158520"/>
                      <a:pt x="703813" y="2013720"/>
                      <a:pt x="465293" y="1782682"/>
                    </a:cubicBezTo>
                    <a:cubicBezTo>
                      <a:pt x="231423" y="1556157"/>
                      <a:pt x="82950" y="1251185"/>
                      <a:pt x="26395" y="932152"/>
                    </a:cubicBezTo>
                    <a:cubicBezTo>
                      <a:pt x="-2061" y="771594"/>
                      <a:pt x="-7664" y="606887"/>
                      <a:pt x="10342" y="444800"/>
                    </a:cubicBezTo>
                    <a:cubicBezTo>
                      <a:pt x="16544" y="388979"/>
                      <a:pt x="14635" y="298266"/>
                      <a:pt x="44818" y="249699"/>
                    </a:cubicBezTo>
                    <a:cubicBezTo>
                      <a:pt x="80467" y="192348"/>
                      <a:pt x="186225" y="147923"/>
                      <a:pt x="244636" y="118907"/>
                    </a:cubicBezTo>
                    <a:cubicBezTo>
                      <a:pt x="419868" y="31882"/>
                      <a:pt x="617893" y="-9863"/>
                      <a:pt x="813357" y="197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459" name="Google Shape;459;p25"/>
              <p:cNvSpPr/>
              <p:nvPr/>
            </p:nvSpPr>
            <p:spPr>
              <a:xfrm>
                <a:off x="7768342" y="-1165905"/>
                <a:ext cx="2997327" cy="2371658"/>
              </a:xfrm>
              <a:custGeom>
                <a:avLst/>
                <a:gdLst/>
                <a:ahLst/>
                <a:cxnLst/>
                <a:rect l="l" t="t" r="r" b="b"/>
                <a:pathLst>
                  <a:path w="2997327" h="2371658" extrusionOk="0">
                    <a:moveTo>
                      <a:pt x="2119723" y="2358427"/>
                    </a:moveTo>
                    <a:cubicBezTo>
                      <a:pt x="1840617" y="2314509"/>
                      <a:pt x="1580351" y="2160509"/>
                      <a:pt x="1407511" y="1937005"/>
                    </a:cubicBezTo>
                    <a:cubicBezTo>
                      <a:pt x="1305380" y="1804933"/>
                      <a:pt x="1234218" y="1652107"/>
                      <a:pt x="1149032" y="1508518"/>
                    </a:cubicBezTo>
                    <a:cubicBezTo>
                      <a:pt x="1063847" y="1364929"/>
                      <a:pt x="959557" y="1225778"/>
                      <a:pt x="813825" y="1144303"/>
                    </a:cubicBezTo>
                    <a:cubicBezTo>
                      <a:pt x="690053" y="1075109"/>
                      <a:pt x="546517" y="1052953"/>
                      <a:pt x="409925" y="1014874"/>
                    </a:cubicBezTo>
                    <a:cubicBezTo>
                      <a:pt x="273333" y="976786"/>
                      <a:pt x="133076" y="915082"/>
                      <a:pt x="56674" y="795618"/>
                    </a:cubicBezTo>
                    <a:cubicBezTo>
                      <a:pt x="-22469" y="671868"/>
                      <a:pt x="-14814" y="504639"/>
                      <a:pt x="55379" y="375611"/>
                    </a:cubicBezTo>
                    <a:cubicBezTo>
                      <a:pt x="125572" y="246576"/>
                      <a:pt x="250488" y="153493"/>
                      <a:pt x="386588" y="98247"/>
                    </a:cubicBezTo>
                    <a:cubicBezTo>
                      <a:pt x="522695" y="43002"/>
                      <a:pt x="670259" y="22413"/>
                      <a:pt x="816695" y="10843"/>
                    </a:cubicBezTo>
                    <a:cubicBezTo>
                      <a:pt x="1147737" y="-15310"/>
                      <a:pt x="1485163" y="2946"/>
                      <a:pt x="1803468" y="97574"/>
                    </a:cubicBezTo>
                    <a:cubicBezTo>
                      <a:pt x="2121775" y="192201"/>
                      <a:pt x="2420719" y="366321"/>
                      <a:pt x="2636113" y="619060"/>
                    </a:cubicBezTo>
                    <a:cubicBezTo>
                      <a:pt x="2847305" y="866870"/>
                      <a:pt x="2965997" y="1184616"/>
                      <a:pt x="2991848" y="1507594"/>
                    </a:cubicBezTo>
                    <a:cubicBezTo>
                      <a:pt x="3004857" y="1670136"/>
                      <a:pt x="2994710" y="1834631"/>
                      <a:pt x="2961333" y="1994249"/>
                    </a:cubicBezTo>
                    <a:cubicBezTo>
                      <a:pt x="2949838" y="2049222"/>
                      <a:pt x="2943076" y="2139708"/>
                      <a:pt x="2908397" y="2185171"/>
                    </a:cubicBezTo>
                    <a:cubicBezTo>
                      <a:pt x="2867439" y="2238857"/>
                      <a:pt x="2757925" y="2272992"/>
                      <a:pt x="2697015" y="2296298"/>
                    </a:cubicBezTo>
                    <a:cubicBezTo>
                      <a:pt x="2514279" y="2366211"/>
                      <a:pt x="2313173" y="2388867"/>
                      <a:pt x="2119738" y="2358435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460" name="Google Shape;460;p25"/>
              <p:cNvSpPr/>
              <p:nvPr/>
            </p:nvSpPr>
            <p:spPr>
              <a:xfrm>
                <a:off x="7644056" y="-860227"/>
                <a:ext cx="2548206" cy="2203537"/>
              </a:xfrm>
              <a:custGeom>
                <a:avLst/>
                <a:gdLst/>
                <a:ahLst/>
                <a:cxnLst/>
                <a:rect l="l" t="t" r="r" b="b"/>
                <a:pathLst>
                  <a:path w="2548206" h="2203537" extrusionOk="0">
                    <a:moveTo>
                      <a:pt x="1773331" y="1559838"/>
                    </a:moveTo>
                    <a:cubicBezTo>
                      <a:pt x="1591337" y="1430447"/>
                      <a:pt x="1371240" y="1367387"/>
                      <a:pt x="1153597" y="1317427"/>
                    </a:cubicBezTo>
                    <a:cubicBezTo>
                      <a:pt x="935954" y="1267467"/>
                      <a:pt x="713729" y="1227645"/>
                      <a:pt x="509784" y="1136705"/>
                    </a:cubicBezTo>
                    <a:cubicBezTo>
                      <a:pt x="305839" y="1045765"/>
                      <a:pt x="117613" y="894945"/>
                      <a:pt x="36592" y="686858"/>
                    </a:cubicBezTo>
                    <a:cubicBezTo>
                      <a:pt x="-44437" y="478778"/>
                      <a:pt x="9211" y="210614"/>
                      <a:pt x="196491" y="89007"/>
                    </a:cubicBezTo>
                    <a:cubicBezTo>
                      <a:pt x="307482" y="16936"/>
                      <a:pt x="445883" y="3753"/>
                      <a:pt x="578182" y="777"/>
                    </a:cubicBezTo>
                    <a:cubicBezTo>
                      <a:pt x="952097" y="-7628"/>
                      <a:pt x="1332260" y="51396"/>
                      <a:pt x="1669276" y="213574"/>
                    </a:cubicBezTo>
                    <a:cubicBezTo>
                      <a:pt x="2006300" y="375753"/>
                      <a:pt x="2297627" y="646801"/>
                      <a:pt x="2445804" y="990209"/>
                    </a:cubicBezTo>
                    <a:cubicBezTo>
                      <a:pt x="2593982" y="1333616"/>
                      <a:pt x="2586288" y="1749723"/>
                      <a:pt x="2390316" y="2068286"/>
                    </a:cubicBezTo>
                    <a:cubicBezTo>
                      <a:pt x="2342423" y="2146134"/>
                      <a:pt x="2259358" y="2233864"/>
                      <a:pt x="2157832" y="2193278"/>
                    </a:cubicBezTo>
                    <a:cubicBezTo>
                      <a:pt x="2086246" y="2164663"/>
                      <a:pt x="2090925" y="2105760"/>
                      <a:pt x="2081907" y="2039020"/>
                    </a:cubicBezTo>
                    <a:cubicBezTo>
                      <a:pt x="2055261" y="1841708"/>
                      <a:pt x="1933934" y="1674010"/>
                      <a:pt x="1773331" y="155983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461" name="Google Shape;461;p25"/>
              <p:cNvSpPr/>
              <p:nvPr/>
            </p:nvSpPr>
            <p:spPr>
              <a:xfrm rot="10800000">
                <a:off x="-1950511" y="3213524"/>
                <a:ext cx="3948978" cy="3124659"/>
              </a:xfrm>
              <a:custGeom>
                <a:avLst/>
                <a:gdLst/>
                <a:ahLst/>
                <a:cxnLst/>
                <a:rect l="l" t="t" r="r" b="b"/>
                <a:pathLst>
                  <a:path w="2997327" h="2371658" extrusionOk="0">
                    <a:moveTo>
                      <a:pt x="2119723" y="2358427"/>
                    </a:moveTo>
                    <a:cubicBezTo>
                      <a:pt x="1840617" y="2314509"/>
                      <a:pt x="1580351" y="2160509"/>
                      <a:pt x="1407511" y="1937005"/>
                    </a:cubicBezTo>
                    <a:cubicBezTo>
                      <a:pt x="1305380" y="1804933"/>
                      <a:pt x="1234218" y="1652107"/>
                      <a:pt x="1149032" y="1508518"/>
                    </a:cubicBezTo>
                    <a:cubicBezTo>
                      <a:pt x="1063847" y="1364929"/>
                      <a:pt x="959557" y="1225778"/>
                      <a:pt x="813825" y="1144303"/>
                    </a:cubicBezTo>
                    <a:cubicBezTo>
                      <a:pt x="690053" y="1075109"/>
                      <a:pt x="546517" y="1052953"/>
                      <a:pt x="409925" y="1014874"/>
                    </a:cubicBezTo>
                    <a:cubicBezTo>
                      <a:pt x="273333" y="976786"/>
                      <a:pt x="133076" y="915082"/>
                      <a:pt x="56674" y="795618"/>
                    </a:cubicBezTo>
                    <a:cubicBezTo>
                      <a:pt x="-22469" y="671868"/>
                      <a:pt x="-14814" y="504639"/>
                      <a:pt x="55379" y="375611"/>
                    </a:cubicBezTo>
                    <a:cubicBezTo>
                      <a:pt x="125572" y="246576"/>
                      <a:pt x="250488" y="153493"/>
                      <a:pt x="386588" y="98247"/>
                    </a:cubicBezTo>
                    <a:cubicBezTo>
                      <a:pt x="522695" y="43002"/>
                      <a:pt x="670259" y="22413"/>
                      <a:pt x="816695" y="10843"/>
                    </a:cubicBezTo>
                    <a:cubicBezTo>
                      <a:pt x="1147737" y="-15310"/>
                      <a:pt x="1485163" y="2946"/>
                      <a:pt x="1803468" y="97574"/>
                    </a:cubicBezTo>
                    <a:cubicBezTo>
                      <a:pt x="2121775" y="192201"/>
                      <a:pt x="2420719" y="366321"/>
                      <a:pt x="2636113" y="619060"/>
                    </a:cubicBezTo>
                    <a:cubicBezTo>
                      <a:pt x="2847305" y="866870"/>
                      <a:pt x="2965997" y="1184616"/>
                      <a:pt x="2991848" y="1507594"/>
                    </a:cubicBezTo>
                    <a:cubicBezTo>
                      <a:pt x="3004857" y="1670136"/>
                      <a:pt x="2994710" y="1834631"/>
                      <a:pt x="2961333" y="1994249"/>
                    </a:cubicBezTo>
                    <a:cubicBezTo>
                      <a:pt x="2949838" y="2049222"/>
                      <a:pt x="2943076" y="2139708"/>
                      <a:pt x="2908397" y="2185171"/>
                    </a:cubicBezTo>
                    <a:cubicBezTo>
                      <a:pt x="2867439" y="2238857"/>
                      <a:pt x="2757925" y="2272992"/>
                      <a:pt x="2697015" y="2296298"/>
                    </a:cubicBezTo>
                    <a:cubicBezTo>
                      <a:pt x="2514279" y="2366211"/>
                      <a:pt x="2313173" y="2388867"/>
                      <a:pt x="2119738" y="235843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462" name="Google Shape;462;p25"/>
              <p:cNvSpPr/>
              <p:nvPr/>
            </p:nvSpPr>
            <p:spPr>
              <a:xfrm>
                <a:off x="-1440096" y="4073852"/>
                <a:ext cx="3093921" cy="2264342"/>
              </a:xfrm>
              <a:custGeom>
                <a:avLst/>
                <a:gdLst/>
                <a:ahLst/>
                <a:cxnLst/>
                <a:rect l="l" t="t" r="r" b="b"/>
                <a:pathLst>
                  <a:path w="3093921" h="2264342" extrusionOk="0">
                    <a:moveTo>
                      <a:pt x="813350" y="1979"/>
                    </a:moveTo>
                    <a:cubicBezTo>
                      <a:pt x="1095371" y="19062"/>
                      <a:pt x="1369145" y="147529"/>
                      <a:pt x="1562528" y="353527"/>
                    </a:cubicBezTo>
                    <a:cubicBezTo>
                      <a:pt x="1676797" y="475255"/>
                      <a:pt x="1762218" y="620585"/>
                      <a:pt x="1860715" y="755398"/>
                    </a:cubicBezTo>
                    <a:cubicBezTo>
                      <a:pt x="1959212" y="890203"/>
                      <a:pt x="2076306" y="1018769"/>
                      <a:pt x="2229140" y="1085963"/>
                    </a:cubicBezTo>
                    <a:cubicBezTo>
                      <a:pt x="2358955" y="1143034"/>
                      <a:pt x="2503945" y="1151385"/>
                      <a:pt x="2643551" y="1176260"/>
                    </a:cubicBezTo>
                    <a:cubicBezTo>
                      <a:pt x="2783156" y="1201134"/>
                      <a:pt x="2928661" y="1249179"/>
                      <a:pt x="3016110" y="1360806"/>
                    </a:cubicBezTo>
                    <a:cubicBezTo>
                      <a:pt x="3106695" y="1476438"/>
                      <a:pt x="3115039" y="1643629"/>
                      <a:pt x="3057476" y="1778775"/>
                    </a:cubicBezTo>
                    <a:cubicBezTo>
                      <a:pt x="2999914" y="1913920"/>
                      <a:pt x="2884455" y="2018498"/>
                      <a:pt x="2754239" y="2086480"/>
                    </a:cubicBezTo>
                    <a:cubicBezTo>
                      <a:pt x="2624030" y="2154462"/>
                      <a:pt x="2479093" y="2189036"/>
                      <a:pt x="2334437" y="2214523"/>
                    </a:cubicBezTo>
                    <a:cubicBezTo>
                      <a:pt x="2007400" y="2272147"/>
                      <a:pt x="1669771" y="2286170"/>
                      <a:pt x="1343893" y="2222345"/>
                    </a:cubicBezTo>
                    <a:cubicBezTo>
                      <a:pt x="1018015" y="2158520"/>
                      <a:pt x="703813" y="2013720"/>
                      <a:pt x="465293" y="1782682"/>
                    </a:cubicBezTo>
                    <a:cubicBezTo>
                      <a:pt x="231423" y="1556157"/>
                      <a:pt x="82950" y="1251185"/>
                      <a:pt x="26395" y="932152"/>
                    </a:cubicBezTo>
                    <a:cubicBezTo>
                      <a:pt x="-2061" y="771594"/>
                      <a:pt x="-7664" y="606887"/>
                      <a:pt x="10342" y="444800"/>
                    </a:cubicBezTo>
                    <a:cubicBezTo>
                      <a:pt x="16544" y="388979"/>
                      <a:pt x="14635" y="298266"/>
                      <a:pt x="44818" y="249699"/>
                    </a:cubicBezTo>
                    <a:cubicBezTo>
                      <a:pt x="80467" y="192348"/>
                      <a:pt x="186225" y="147923"/>
                      <a:pt x="244636" y="118907"/>
                    </a:cubicBezTo>
                    <a:cubicBezTo>
                      <a:pt x="419868" y="31882"/>
                      <a:pt x="617893" y="-9863"/>
                      <a:pt x="813357" y="1972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463" name="Google Shape;463;p25"/>
              <p:cNvSpPr/>
              <p:nvPr/>
            </p:nvSpPr>
            <p:spPr>
              <a:xfrm>
                <a:off x="-1362316" y="3724032"/>
                <a:ext cx="2326696" cy="2517627"/>
              </a:xfrm>
              <a:custGeom>
                <a:avLst/>
                <a:gdLst/>
                <a:ahLst/>
                <a:cxnLst/>
                <a:rect l="l" t="t" r="r" b="b"/>
                <a:pathLst>
                  <a:path w="2326696" h="2517627" extrusionOk="0">
                    <a:moveTo>
                      <a:pt x="800137" y="722496"/>
                    </a:moveTo>
                    <a:cubicBezTo>
                      <a:pt x="951563" y="886613"/>
                      <a:pt x="1153941" y="993682"/>
                      <a:pt x="1356614" y="1087416"/>
                    </a:cubicBezTo>
                    <a:cubicBezTo>
                      <a:pt x="1559287" y="1181150"/>
                      <a:pt x="1768541" y="1265912"/>
                      <a:pt x="1949369" y="1396931"/>
                    </a:cubicBezTo>
                    <a:cubicBezTo>
                      <a:pt x="2130197" y="1527950"/>
                      <a:pt x="2283304" y="1714321"/>
                      <a:pt x="2319710" y="1934637"/>
                    </a:cubicBezTo>
                    <a:cubicBezTo>
                      <a:pt x="2356117" y="2154953"/>
                      <a:pt x="2248366" y="2406299"/>
                      <a:pt x="2040037" y="2486707"/>
                    </a:cubicBezTo>
                    <a:cubicBezTo>
                      <a:pt x="1916574" y="2534358"/>
                      <a:pt x="1778430" y="2518737"/>
                      <a:pt x="1648350" y="2494385"/>
                    </a:cubicBezTo>
                    <a:cubicBezTo>
                      <a:pt x="1280727" y="2425555"/>
                      <a:pt x="920896" y="2289463"/>
                      <a:pt x="624526" y="2061309"/>
                    </a:cubicBezTo>
                    <a:cubicBezTo>
                      <a:pt x="328156" y="1833156"/>
                      <a:pt x="98943" y="1507891"/>
                      <a:pt x="24707" y="1141321"/>
                    </a:cubicBezTo>
                    <a:cubicBezTo>
                      <a:pt x="-49522" y="774751"/>
                      <a:pt x="43758" y="369162"/>
                      <a:pt x="301170" y="97818"/>
                    </a:cubicBezTo>
                    <a:cubicBezTo>
                      <a:pt x="364078" y="31510"/>
                      <a:pt x="463439" y="-37214"/>
                      <a:pt x="554424" y="23415"/>
                    </a:cubicBezTo>
                    <a:cubicBezTo>
                      <a:pt x="618575" y="66167"/>
                      <a:pt x="601863" y="122844"/>
                      <a:pt x="596926" y="190007"/>
                    </a:cubicBezTo>
                    <a:cubicBezTo>
                      <a:pt x="582342" y="388577"/>
                      <a:pt x="666506" y="577674"/>
                      <a:pt x="800137" y="722504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</p:grpSp>
        <p:grpSp>
          <p:nvGrpSpPr>
            <p:cNvPr id="464" name="Google Shape;464;p25"/>
            <p:cNvGrpSpPr/>
            <p:nvPr/>
          </p:nvGrpSpPr>
          <p:grpSpPr>
            <a:xfrm>
              <a:off x="8710500" y="197725"/>
              <a:ext cx="207675" cy="866000"/>
              <a:chOff x="8484425" y="1540950"/>
              <a:chExt cx="207675" cy="866000"/>
            </a:xfrm>
          </p:grpSpPr>
          <p:sp>
            <p:nvSpPr>
              <p:cNvPr id="465" name="Google Shape;465;p25"/>
              <p:cNvSpPr/>
              <p:nvPr/>
            </p:nvSpPr>
            <p:spPr>
              <a:xfrm>
                <a:off x="8588225" y="2303150"/>
                <a:ext cx="103800" cy="103800"/>
              </a:xfrm>
              <a:prstGeom prst="plaque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466" name="Google Shape;466;p25"/>
              <p:cNvSpPr/>
              <p:nvPr/>
            </p:nvSpPr>
            <p:spPr>
              <a:xfrm>
                <a:off x="8484425" y="2091875"/>
                <a:ext cx="103800" cy="1038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467" name="Google Shape;467;p25"/>
              <p:cNvSpPr/>
              <p:nvPr/>
            </p:nvSpPr>
            <p:spPr>
              <a:xfrm>
                <a:off x="8657600" y="1979300"/>
                <a:ext cx="34500" cy="345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468" name="Google Shape;468;p25"/>
              <p:cNvSpPr/>
              <p:nvPr/>
            </p:nvSpPr>
            <p:spPr>
              <a:xfrm>
                <a:off x="8484425" y="1540950"/>
                <a:ext cx="199200" cy="199200"/>
              </a:xfrm>
              <a:prstGeom prst="plaque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" name="Google Shape;512;p28"/>
          <p:cNvGrpSpPr/>
          <p:nvPr/>
        </p:nvGrpSpPr>
        <p:grpSpPr>
          <a:xfrm>
            <a:off x="-1950511" y="-1220800"/>
            <a:ext cx="12906801" cy="7558994"/>
            <a:chOff x="-1950511" y="-1220800"/>
            <a:chExt cx="12906801" cy="7558994"/>
          </a:xfrm>
        </p:grpSpPr>
        <p:grpSp>
          <p:nvGrpSpPr>
            <p:cNvPr id="513" name="Google Shape;513;p28"/>
            <p:cNvGrpSpPr/>
            <p:nvPr/>
          </p:nvGrpSpPr>
          <p:grpSpPr>
            <a:xfrm flipH="1">
              <a:off x="-1950511" y="-1220800"/>
              <a:ext cx="12906801" cy="7558994"/>
              <a:chOff x="-1950511" y="-1220800"/>
              <a:chExt cx="12906801" cy="7558994"/>
            </a:xfrm>
          </p:grpSpPr>
          <p:sp>
            <p:nvSpPr>
              <p:cNvPr id="514" name="Google Shape;514;p28"/>
              <p:cNvSpPr/>
              <p:nvPr/>
            </p:nvSpPr>
            <p:spPr>
              <a:xfrm rot="10800000">
                <a:off x="6880049" y="-1220800"/>
                <a:ext cx="4076241" cy="2983271"/>
              </a:xfrm>
              <a:custGeom>
                <a:avLst/>
                <a:gdLst/>
                <a:ahLst/>
                <a:cxnLst/>
                <a:rect l="l" t="t" r="r" b="b"/>
                <a:pathLst>
                  <a:path w="3093921" h="2264342" extrusionOk="0">
                    <a:moveTo>
                      <a:pt x="813350" y="1979"/>
                    </a:moveTo>
                    <a:cubicBezTo>
                      <a:pt x="1095371" y="19062"/>
                      <a:pt x="1369145" y="147529"/>
                      <a:pt x="1562528" y="353527"/>
                    </a:cubicBezTo>
                    <a:cubicBezTo>
                      <a:pt x="1676797" y="475255"/>
                      <a:pt x="1762218" y="620585"/>
                      <a:pt x="1860715" y="755398"/>
                    </a:cubicBezTo>
                    <a:cubicBezTo>
                      <a:pt x="1959212" y="890203"/>
                      <a:pt x="2076306" y="1018769"/>
                      <a:pt x="2229140" y="1085963"/>
                    </a:cubicBezTo>
                    <a:cubicBezTo>
                      <a:pt x="2358955" y="1143034"/>
                      <a:pt x="2503945" y="1151385"/>
                      <a:pt x="2643551" y="1176260"/>
                    </a:cubicBezTo>
                    <a:cubicBezTo>
                      <a:pt x="2783156" y="1201134"/>
                      <a:pt x="2928661" y="1249179"/>
                      <a:pt x="3016110" y="1360806"/>
                    </a:cubicBezTo>
                    <a:cubicBezTo>
                      <a:pt x="3106695" y="1476438"/>
                      <a:pt x="3115039" y="1643629"/>
                      <a:pt x="3057476" y="1778775"/>
                    </a:cubicBezTo>
                    <a:cubicBezTo>
                      <a:pt x="2999914" y="1913920"/>
                      <a:pt x="2884455" y="2018498"/>
                      <a:pt x="2754239" y="2086480"/>
                    </a:cubicBezTo>
                    <a:cubicBezTo>
                      <a:pt x="2624030" y="2154462"/>
                      <a:pt x="2479093" y="2189036"/>
                      <a:pt x="2334437" y="2214523"/>
                    </a:cubicBezTo>
                    <a:cubicBezTo>
                      <a:pt x="2007400" y="2272147"/>
                      <a:pt x="1669771" y="2286170"/>
                      <a:pt x="1343893" y="2222345"/>
                    </a:cubicBezTo>
                    <a:cubicBezTo>
                      <a:pt x="1018015" y="2158520"/>
                      <a:pt x="703813" y="2013720"/>
                      <a:pt x="465293" y="1782682"/>
                    </a:cubicBezTo>
                    <a:cubicBezTo>
                      <a:pt x="231423" y="1556157"/>
                      <a:pt x="82950" y="1251185"/>
                      <a:pt x="26395" y="932152"/>
                    </a:cubicBezTo>
                    <a:cubicBezTo>
                      <a:pt x="-2061" y="771594"/>
                      <a:pt x="-7664" y="606887"/>
                      <a:pt x="10342" y="444800"/>
                    </a:cubicBezTo>
                    <a:cubicBezTo>
                      <a:pt x="16544" y="388979"/>
                      <a:pt x="14635" y="298266"/>
                      <a:pt x="44818" y="249699"/>
                    </a:cubicBezTo>
                    <a:cubicBezTo>
                      <a:pt x="80467" y="192348"/>
                      <a:pt x="186225" y="147923"/>
                      <a:pt x="244636" y="118907"/>
                    </a:cubicBezTo>
                    <a:cubicBezTo>
                      <a:pt x="419868" y="31882"/>
                      <a:pt x="617893" y="-9863"/>
                      <a:pt x="813357" y="197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515" name="Google Shape;515;p28"/>
              <p:cNvSpPr/>
              <p:nvPr/>
            </p:nvSpPr>
            <p:spPr>
              <a:xfrm>
                <a:off x="7768342" y="-1165905"/>
                <a:ext cx="2997327" cy="2371658"/>
              </a:xfrm>
              <a:custGeom>
                <a:avLst/>
                <a:gdLst/>
                <a:ahLst/>
                <a:cxnLst/>
                <a:rect l="l" t="t" r="r" b="b"/>
                <a:pathLst>
                  <a:path w="2997327" h="2371658" extrusionOk="0">
                    <a:moveTo>
                      <a:pt x="2119723" y="2358427"/>
                    </a:moveTo>
                    <a:cubicBezTo>
                      <a:pt x="1840617" y="2314509"/>
                      <a:pt x="1580351" y="2160509"/>
                      <a:pt x="1407511" y="1937005"/>
                    </a:cubicBezTo>
                    <a:cubicBezTo>
                      <a:pt x="1305380" y="1804933"/>
                      <a:pt x="1234218" y="1652107"/>
                      <a:pt x="1149032" y="1508518"/>
                    </a:cubicBezTo>
                    <a:cubicBezTo>
                      <a:pt x="1063847" y="1364929"/>
                      <a:pt x="959557" y="1225778"/>
                      <a:pt x="813825" y="1144303"/>
                    </a:cubicBezTo>
                    <a:cubicBezTo>
                      <a:pt x="690053" y="1075109"/>
                      <a:pt x="546517" y="1052953"/>
                      <a:pt x="409925" y="1014874"/>
                    </a:cubicBezTo>
                    <a:cubicBezTo>
                      <a:pt x="273333" y="976786"/>
                      <a:pt x="133076" y="915082"/>
                      <a:pt x="56674" y="795618"/>
                    </a:cubicBezTo>
                    <a:cubicBezTo>
                      <a:pt x="-22469" y="671868"/>
                      <a:pt x="-14814" y="504639"/>
                      <a:pt x="55379" y="375611"/>
                    </a:cubicBezTo>
                    <a:cubicBezTo>
                      <a:pt x="125572" y="246576"/>
                      <a:pt x="250488" y="153493"/>
                      <a:pt x="386588" y="98247"/>
                    </a:cubicBezTo>
                    <a:cubicBezTo>
                      <a:pt x="522695" y="43002"/>
                      <a:pt x="670259" y="22413"/>
                      <a:pt x="816695" y="10843"/>
                    </a:cubicBezTo>
                    <a:cubicBezTo>
                      <a:pt x="1147737" y="-15310"/>
                      <a:pt x="1485163" y="2946"/>
                      <a:pt x="1803468" y="97574"/>
                    </a:cubicBezTo>
                    <a:cubicBezTo>
                      <a:pt x="2121775" y="192201"/>
                      <a:pt x="2420719" y="366321"/>
                      <a:pt x="2636113" y="619060"/>
                    </a:cubicBezTo>
                    <a:cubicBezTo>
                      <a:pt x="2847305" y="866870"/>
                      <a:pt x="2965997" y="1184616"/>
                      <a:pt x="2991848" y="1507594"/>
                    </a:cubicBezTo>
                    <a:cubicBezTo>
                      <a:pt x="3004857" y="1670136"/>
                      <a:pt x="2994710" y="1834631"/>
                      <a:pt x="2961333" y="1994249"/>
                    </a:cubicBezTo>
                    <a:cubicBezTo>
                      <a:pt x="2949838" y="2049222"/>
                      <a:pt x="2943076" y="2139708"/>
                      <a:pt x="2908397" y="2185171"/>
                    </a:cubicBezTo>
                    <a:cubicBezTo>
                      <a:pt x="2867439" y="2238857"/>
                      <a:pt x="2757925" y="2272992"/>
                      <a:pt x="2697015" y="2296298"/>
                    </a:cubicBezTo>
                    <a:cubicBezTo>
                      <a:pt x="2514279" y="2366211"/>
                      <a:pt x="2313173" y="2388867"/>
                      <a:pt x="2119738" y="2358435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516" name="Google Shape;516;p28"/>
              <p:cNvSpPr/>
              <p:nvPr/>
            </p:nvSpPr>
            <p:spPr>
              <a:xfrm>
                <a:off x="7644056" y="-860227"/>
                <a:ext cx="2548206" cy="2203537"/>
              </a:xfrm>
              <a:custGeom>
                <a:avLst/>
                <a:gdLst/>
                <a:ahLst/>
                <a:cxnLst/>
                <a:rect l="l" t="t" r="r" b="b"/>
                <a:pathLst>
                  <a:path w="2548206" h="2203537" extrusionOk="0">
                    <a:moveTo>
                      <a:pt x="1773331" y="1559838"/>
                    </a:moveTo>
                    <a:cubicBezTo>
                      <a:pt x="1591337" y="1430447"/>
                      <a:pt x="1371240" y="1367387"/>
                      <a:pt x="1153597" y="1317427"/>
                    </a:cubicBezTo>
                    <a:cubicBezTo>
                      <a:pt x="935954" y="1267467"/>
                      <a:pt x="713729" y="1227645"/>
                      <a:pt x="509784" y="1136705"/>
                    </a:cubicBezTo>
                    <a:cubicBezTo>
                      <a:pt x="305839" y="1045765"/>
                      <a:pt x="117613" y="894945"/>
                      <a:pt x="36592" y="686858"/>
                    </a:cubicBezTo>
                    <a:cubicBezTo>
                      <a:pt x="-44437" y="478778"/>
                      <a:pt x="9211" y="210614"/>
                      <a:pt x="196491" y="89007"/>
                    </a:cubicBezTo>
                    <a:cubicBezTo>
                      <a:pt x="307482" y="16936"/>
                      <a:pt x="445883" y="3753"/>
                      <a:pt x="578182" y="777"/>
                    </a:cubicBezTo>
                    <a:cubicBezTo>
                      <a:pt x="952097" y="-7628"/>
                      <a:pt x="1332260" y="51396"/>
                      <a:pt x="1669276" y="213574"/>
                    </a:cubicBezTo>
                    <a:cubicBezTo>
                      <a:pt x="2006300" y="375753"/>
                      <a:pt x="2297627" y="646801"/>
                      <a:pt x="2445804" y="990209"/>
                    </a:cubicBezTo>
                    <a:cubicBezTo>
                      <a:pt x="2593982" y="1333616"/>
                      <a:pt x="2586288" y="1749723"/>
                      <a:pt x="2390316" y="2068286"/>
                    </a:cubicBezTo>
                    <a:cubicBezTo>
                      <a:pt x="2342423" y="2146134"/>
                      <a:pt x="2259358" y="2233864"/>
                      <a:pt x="2157832" y="2193278"/>
                    </a:cubicBezTo>
                    <a:cubicBezTo>
                      <a:pt x="2086246" y="2164663"/>
                      <a:pt x="2090925" y="2105760"/>
                      <a:pt x="2081907" y="2039020"/>
                    </a:cubicBezTo>
                    <a:cubicBezTo>
                      <a:pt x="2055261" y="1841708"/>
                      <a:pt x="1933934" y="1674010"/>
                      <a:pt x="1773331" y="155983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517" name="Google Shape;517;p28"/>
              <p:cNvSpPr/>
              <p:nvPr/>
            </p:nvSpPr>
            <p:spPr>
              <a:xfrm rot="10800000">
                <a:off x="-1950511" y="3213524"/>
                <a:ext cx="3948978" cy="3124659"/>
              </a:xfrm>
              <a:custGeom>
                <a:avLst/>
                <a:gdLst/>
                <a:ahLst/>
                <a:cxnLst/>
                <a:rect l="l" t="t" r="r" b="b"/>
                <a:pathLst>
                  <a:path w="2997327" h="2371658" extrusionOk="0">
                    <a:moveTo>
                      <a:pt x="2119723" y="2358427"/>
                    </a:moveTo>
                    <a:cubicBezTo>
                      <a:pt x="1840617" y="2314509"/>
                      <a:pt x="1580351" y="2160509"/>
                      <a:pt x="1407511" y="1937005"/>
                    </a:cubicBezTo>
                    <a:cubicBezTo>
                      <a:pt x="1305380" y="1804933"/>
                      <a:pt x="1234218" y="1652107"/>
                      <a:pt x="1149032" y="1508518"/>
                    </a:cubicBezTo>
                    <a:cubicBezTo>
                      <a:pt x="1063847" y="1364929"/>
                      <a:pt x="959557" y="1225778"/>
                      <a:pt x="813825" y="1144303"/>
                    </a:cubicBezTo>
                    <a:cubicBezTo>
                      <a:pt x="690053" y="1075109"/>
                      <a:pt x="546517" y="1052953"/>
                      <a:pt x="409925" y="1014874"/>
                    </a:cubicBezTo>
                    <a:cubicBezTo>
                      <a:pt x="273333" y="976786"/>
                      <a:pt x="133076" y="915082"/>
                      <a:pt x="56674" y="795618"/>
                    </a:cubicBezTo>
                    <a:cubicBezTo>
                      <a:pt x="-22469" y="671868"/>
                      <a:pt x="-14814" y="504639"/>
                      <a:pt x="55379" y="375611"/>
                    </a:cubicBezTo>
                    <a:cubicBezTo>
                      <a:pt x="125572" y="246576"/>
                      <a:pt x="250488" y="153493"/>
                      <a:pt x="386588" y="98247"/>
                    </a:cubicBezTo>
                    <a:cubicBezTo>
                      <a:pt x="522695" y="43002"/>
                      <a:pt x="670259" y="22413"/>
                      <a:pt x="816695" y="10843"/>
                    </a:cubicBezTo>
                    <a:cubicBezTo>
                      <a:pt x="1147737" y="-15310"/>
                      <a:pt x="1485163" y="2946"/>
                      <a:pt x="1803468" y="97574"/>
                    </a:cubicBezTo>
                    <a:cubicBezTo>
                      <a:pt x="2121775" y="192201"/>
                      <a:pt x="2420719" y="366321"/>
                      <a:pt x="2636113" y="619060"/>
                    </a:cubicBezTo>
                    <a:cubicBezTo>
                      <a:pt x="2847305" y="866870"/>
                      <a:pt x="2965997" y="1184616"/>
                      <a:pt x="2991848" y="1507594"/>
                    </a:cubicBezTo>
                    <a:cubicBezTo>
                      <a:pt x="3004857" y="1670136"/>
                      <a:pt x="2994710" y="1834631"/>
                      <a:pt x="2961333" y="1994249"/>
                    </a:cubicBezTo>
                    <a:cubicBezTo>
                      <a:pt x="2949838" y="2049222"/>
                      <a:pt x="2943076" y="2139708"/>
                      <a:pt x="2908397" y="2185171"/>
                    </a:cubicBezTo>
                    <a:cubicBezTo>
                      <a:pt x="2867439" y="2238857"/>
                      <a:pt x="2757925" y="2272992"/>
                      <a:pt x="2697015" y="2296298"/>
                    </a:cubicBezTo>
                    <a:cubicBezTo>
                      <a:pt x="2514279" y="2366211"/>
                      <a:pt x="2313173" y="2388867"/>
                      <a:pt x="2119738" y="235843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518" name="Google Shape;518;p28"/>
              <p:cNvSpPr/>
              <p:nvPr/>
            </p:nvSpPr>
            <p:spPr>
              <a:xfrm>
                <a:off x="-1440096" y="4073852"/>
                <a:ext cx="3093921" cy="2264342"/>
              </a:xfrm>
              <a:custGeom>
                <a:avLst/>
                <a:gdLst/>
                <a:ahLst/>
                <a:cxnLst/>
                <a:rect l="l" t="t" r="r" b="b"/>
                <a:pathLst>
                  <a:path w="3093921" h="2264342" extrusionOk="0">
                    <a:moveTo>
                      <a:pt x="813350" y="1979"/>
                    </a:moveTo>
                    <a:cubicBezTo>
                      <a:pt x="1095371" y="19062"/>
                      <a:pt x="1369145" y="147529"/>
                      <a:pt x="1562528" y="353527"/>
                    </a:cubicBezTo>
                    <a:cubicBezTo>
                      <a:pt x="1676797" y="475255"/>
                      <a:pt x="1762218" y="620585"/>
                      <a:pt x="1860715" y="755398"/>
                    </a:cubicBezTo>
                    <a:cubicBezTo>
                      <a:pt x="1959212" y="890203"/>
                      <a:pt x="2076306" y="1018769"/>
                      <a:pt x="2229140" y="1085963"/>
                    </a:cubicBezTo>
                    <a:cubicBezTo>
                      <a:pt x="2358955" y="1143034"/>
                      <a:pt x="2503945" y="1151385"/>
                      <a:pt x="2643551" y="1176260"/>
                    </a:cubicBezTo>
                    <a:cubicBezTo>
                      <a:pt x="2783156" y="1201134"/>
                      <a:pt x="2928661" y="1249179"/>
                      <a:pt x="3016110" y="1360806"/>
                    </a:cubicBezTo>
                    <a:cubicBezTo>
                      <a:pt x="3106695" y="1476438"/>
                      <a:pt x="3115039" y="1643629"/>
                      <a:pt x="3057476" y="1778775"/>
                    </a:cubicBezTo>
                    <a:cubicBezTo>
                      <a:pt x="2999914" y="1913920"/>
                      <a:pt x="2884455" y="2018498"/>
                      <a:pt x="2754239" y="2086480"/>
                    </a:cubicBezTo>
                    <a:cubicBezTo>
                      <a:pt x="2624030" y="2154462"/>
                      <a:pt x="2479093" y="2189036"/>
                      <a:pt x="2334437" y="2214523"/>
                    </a:cubicBezTo>
                    <a:cubicBezTo>
                      <a:pt x="2007400" y="2272147"/>
                      <a:pt x="1669771" y="2286170"/>
                      <a:pt x="1343893" y="2222345"/>
                    </a:cubicBezTo>
                    <a:cubicBezTo>
                      <a:pt x="1018015" y="2158520"/>
                      <a:pt x="703813" y="2013720"/>
                      <a:pt x="465293" y="1782682"/>
                    </a:cubicBezTo>
                    <a:cubicBezTo>
                      <a:pt x="231423" y="1556157"/>
                      <a:pt x="82950" y="1251185"/>
                      <a:pt x="26395" y="932152"/>
                    </a:cubicBezTo>
                    <a:cubicBezTo>
                      <a:pt x="-2061" y="771594"/>
                      <a:pt x="-7664" y="606887"/>
                      <a:pt x="10342" y="444800"/>
                    </a:cubicBezTo>
                    <a:cubicBezTo>
                      <a:pt x="16544" y="388979"/>
                      <a:pt x="14635" y="298266"/>
                      <a:pt x="44818" y="249699"/>
                    </a:cubicBezTo>
                    <a:cubicBezTo>
                      <a:pt x="80467" y="192348"/>
                      <a:pt x="186225" y="147923"/>
                      <a:pt x="244636" y="118907"/>
                    </a:cubicBezTo>
                    <a:cubicBezTo>
                      <a:pt x="419868" y="31882"/>
                      <a:pt x="617893" y="-9863"/>
                      <a:pt x="813357" y="1972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519" name="Google Shape;519;p28"/>
              <p:cNvSpPr/>
              <p:nvPr/>
            </p:nvSpPr>
            <p:spPr>
              <a:xfrm>
                <a:off x="-1362316" y="3724032"/>
                <a:ext cx="2326696" cy="2517627"/>
              </a:xfrm>
              <a:custGeom>
                <a:avLst/>
                <a:gdLst/>
                <a:ahLst/>
                <a:cxnLst/>
                <a:rect l="l" t="t" r="r" b="b"/>
                <a:pathLst>
                  <a:path w="2326696" h="2517627" extrusionOk="0">
                    <a:moveTo>
                      <a:pt x="800137" y="722496"/>
                    </a:moveTo>
                    <a:cubicBezTo>
                      <a:pt x="951563" y="886613"/>
                      <a:pt x="1153941" y="993682"/>
                      <a:pt x="1356614" y="1087416"/>
                    </a:cubicBezTo>
                    <a:cubicBezTo>
                      <a:pt x="1559287" y="1181150"/>
                      <a:pt x="1768541" y="1265912"/>
                      <a:pt x="1949369" y="1396931"/>
                    </a:cubicBezTo>
                    <a:cubicBezTo>
                      <a:pt x="2130197" y="1527950"/>
                      <a:pt x="2283304" y="1714321"/>
                      <a:pt x="2319710" y="1934637"/>
                    </a:cubicBezTo>
                    <a:cubicBezTo>
                      <a:pt x="2356117" y="2154953"/>
                      <a:pt x="2248366" y="2406299"/>
                      <a:pt x="2040037" y="2486707"/>
                    </a:cubicBezTo>
                    <a:cubicBezTo>
                      <a:pt x="1916574" y="2534358"/>
                      <a:pt x="1778430" y="2518737"/>
                      <a:pt x="1648350" y="2494385"/>
                    </a:cubicBezTo>
                    <a:cubicBezTo>
                      <a:pt x="1280727" y="2425555"/>
                      <a:pt x="920896" y="2289463"/>
                      <a:pt x="624526" y="2061309"/>
                    </a:cubicBezTo>
                    <a:cubicBezTo>
                      <a:pt x="328156" y="1833156"/>
                      <a:pt x="98943" y="1507891"/>
                      <a:pt x="24707" y="1141321"/>
                    </a:cubicBezTo>
                    <a:cubicBezTo>
                      <a:pt x="-49522" y="774751"/>
                      <a:pt x="43758" y="369162"/>
                      <a:pt x="301170" y="97818"/>
                    </a:cubicBezTo>
                    <a:cubicBezTo>
                      <a:pt x="364078" y="31510"/>
                      <a:pt x="463439" y="-37214"/>
                      <a:pt x="554424" y="23415"/>
                    </a:cubicBezTo>
                    <a:cubicBezTo>
                      <a:pt x="618575" y="66167"/>
                      <a:pt x="601863" y="122844"/>
                      <a:pt x="596926" y="190007"/>
                    </a:cubicBezTo>
                    <a:cubicBezTo>
                      <a:pt x="582342" y="388577"/>
                      <a:pt x="666506" y="577674"/>
                      <a:pt x="800137" y="722504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</p:grpSp>
        <p:grpSp>
          <p:nvGrpSpPr>
            <p:cNvPr id="520" name="Google Shape;520;p28"/>
            <p:cNvGrpSpPr/>
            <p:nvPr/>
          </p:nvGrpSpPr>
          <p:grpSpPr>
            <a:xfrm>
              <a:off x="8710500" y="197725"/>
              <a:ext cx="207675" cy="866000"/>
              <a:chOff x="8484425" y="1540950"/>
              <a:chExt cx="207675" cy="866000"/>
            </a:xfrm>
          </p:grpSpPr>
          <p:sp>
            <p:nvSpPr>
              <p:cNvPr id="521" name="Google Shape;521;p28"/>
              <p:cNvSpPr/>
              <p:nvPr/>
            </p:nvSpPr>
            <p:spPr>
              <a:xfrm>
                <a:off x="8588225" y="2303150"/>
                <a:ext cx="103800" cy="103800"/>
              </a:xfrm>
              <a:prstGeom prst="plaque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522" name="Google Shape;522;p28"/>
              <p:cNvSpPr/>
              <p:nvPr/>
            </p:nvSpPr>
            <p:spPr>
              <a:xfrm>
                <a:off x="8484425" y="2091875"/>
                <a:ext cx="103800" cy="1038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523" name="Google Shape;523;p28"/>
              <p:cNvSpPr/>
              <p:nvPr/>
            </p:nvSpPr>
            <p:spPr>
              <a:xfrm>
                <a:off x="8657600" y="1979300"/>
                <a:ext cx="34500" cy="345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524" name="Google Shape;524;p28"/>
              <p:cNvSpPr/>
              <p:nvPr/>
            </p:nvSpPr>
            <p:spPr>
              <a:xfrm>
                <a:off x="8484425" y="1540950"/>
                <a:ext cx="199200" cy="199200"/>
              </a:xfrm>
              <a:prstGeom prst="plaque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6" name="Google Shape;526;p29"/>
          <p:cNvGrpSpPr/>
          <p:nvPr/>
        </p:nvGrpSpPr>
        <p:grpSpPr>
          <a:xfrm flipH="1">
            <a:off x="-1881411" y="-1220800"/>
            <a:ext cx="12906801" cy="7558994"/>
            <a:chOff x="-1950511" y="-1220800"/>
            <a:chExt cx="12906801" cy="7558994"/>
          </a:xfrm>
        </p:grpSpPr>
        <p:grpSp>
          <p:nvGrpSpPr>
            <p:cNvPr id="527" name="Google Shape;527;p29"/>
            <p:cNvGrpSpPr/>
            <p:nvPr/>
          </p:nvGrpSpPr>
          <p:grpSpPr>
            <a:xfrm flipH="1">
              <a:off x="-1950511" y="-1220800"/>
              <a:ext cx="12906801" cy="7558994"/>
              <a:chOff x="-1950511" y="-1220800"/>
              <a:chExt cx="12906801" cy="7558994"/>
            </a:xfrm>
          </p:grpSpPr>
          <p:sp>
            <p:nvSpPr>
              <p:cNvPr id="528" name="Google Shape;528;p29"/>
              <p:cNvSpPr/>
              <p:nvPr/>
            </p:nvSpPr>
            <p:spPr>
              <a:xfrm rot="10800000">
                <a:off x="6880049" y="-1220800"/>
                <a:ext cx="4076241" cy="2983271"/>
              </a:xfrm>
              <a:custGeom>
                <a:avLst/>
                <a:gdLst/>
                <a:ahLst/>
                <a:cxnLst/>
                <a:rect l="l" t="t" r="r" b="b"/>
                <a:pathLst>
                  <a:path w="3093921" h="2264342" extrusionOk="0">
                    <a:moveTo>
                      <a:pt x="813350" y="1979"/>
                    </a:moveTo>
                    <a:cubicBezTo>
                      <a:pt x="1095371" y="19062"/>
                      <a:pt x="1369145" y="147529"/>
                      <a:pt x="1562528" y="353527"/>
                    </a:cubicBezTo>
                    <a:cubicBezTo>
                      <a:pt x="1676797" y="475255"/>
                      <a:pt x="1762218" y="620585"/>
                      <a:pt x="1860715" y="755398"/>
                    </a:cubicBezTo>
                    <a:cubicBezTo>
                      <a:pt x="1959212" y="890203"/>
                      <a:pt x="2076306" y="1018769"/>
                      <a:pt x="2229140" y="1085963"/>
                    </a:cubicBezTo>
                    <a:cubicBezTo>
                      <a:pt x="2358955" y="1143034"/>
                      <a:pt x="2503945" y="1151385"/>
                      <a:pt x="2643551" y="1176260"/>
                    </a:cubicBezTo>
                    <a:cubicBezTo>
                      <a:pt x="2783156" y="1201134"/>
                      <a:pt x="2928661" y="1249179"/>
                      <a:pt x="3016110" y="1360806"/>
                    </a:cubicBezTo>
                    <a:cubicBezTo>
                      <a:pt x="3106695" y="1476438"/>
                      <a:pt x="3115039" y="1643629"/>
                      <a:pt x="3057476" y="1778775"/>
                    </a:cubicBezTo>
                    <a:cubicBezTo>
                      <a:pt x="2999914" y="1913920"/>
                      <a:pt x="2884455" y="2018498"/>
                      <a:pt x="2754239" y="2086480"/>
                    </a:cubicBezTo>
                    <a:cubicBezTo>
                      <a:pt x="2624030" y="2154462"/>
                      <a:pt x="2479093" y="2189036"/>
                      <a:pt x="2334437" y="2214523"/>
                    </a:cubicBezTo>
                    <a:cubicBezTo>
                      <a:pt x="2007400" y="2272147"/>
                      <a:pt x="1669771" y="2286170"/>
                      <a:pt x="1343893" y="2222345"/>
                    </a:cubicBezTo>
                    <a:cubicBezTo>
                      <a:pt x="1018015" y="2158520"/>
                      <a:pt x="703813" y="2013720"/>
                      <a:pt x="465293" y="1782682"/>
                    </a:cubicBezTo>
                    <a:cubicBezTo>
                      <a:pt x="231423" y="1556157"/>
                      <a:pt x="82950" y="1251185"/>
                      <a:pt x="26395" y="932152"/>
                    </a:cubicBezTo>
                    <a:cubicBezTo>
                      <a:pt x="-2061" y="771594"/>
                      <a:pt x="-7664" y="606887"/>
                      <a:pt x="10342" y="444800"/>
                    </a:cubicBezTo>
                    <a:cubicBezTo>
                      <a:pt x="16544" y="388979"/>
                      <a:pt x="14635" y="298266"/>
                      <a:pt x="44818" y="249699"/>
                    </a:cubicBezTo>
                    <a:cubicBezTo>
                      <a:pt x="80467" y="192348"/>
                      <a:pt x="186225" y="147923"/>
                      <a:pt x="244636" y="118907"/>
                    </a:cubicBezTo>
                    <a:cubicBezTo>
                      <a:pt x="419868" y="31882"/>
                      <a:pt x="617893" y="-9863"/>
                      <a:pt x="813357" y="197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529" name="Google Shape;529;p29"/>
              <p:cNvSpPr/>
              <p:nvPr/>
            </p:nvSpPr>
            <p:spPr>
              <a:xfrm>
                <a:off x="7768342" y="-1165905"/>
                <a:ext cx="2997327" cy="2371658"/>
              </a:xfrm>
              <a:custGeom>
                <a:avLst/>
                <a:gdLst/>
                <a:ahLst/>
                <a:cxnLst/>
                <a:rect l="l" t="t" r="r" b="b"/>
                <a:pathLst>
                  <a:path w="2997327" h="2371658" extrusionOk="0">
                    <a:moveTo>
                      <a:pt x="2119723" y="2358427"/>
                    </a:moveTo>
                    <a:cubicBezTo>
                      <a:pt x="1840617" y="2314509"/>
                      <a:pt x="1580351" y="2160509"/>
                      <a:pt x="1407511" y="1937005"/>
                    </a:cubicBezTo>
                    <a:cubicBezTo>
                      <a:pt x="1305380" y="1804933"/>
                      <a:pt x="1234218" y="1652107"/>
                      <a:pt x="1149032" y="1508518"/>
                    </a:cubicBezTo>
                    <a:cubicBezTo>
                      <a:pt x="1063847" y="1364929"/>
                      <a:pt x="959557" y="1225778"/>
                      <a:pt x="813825" y="1144303"/>
                    </a:cubicBezTo>
                    <a:cubicBezTo>
                      <a:pt x="690053" y="1075109"/>
                      <a:pt x="546517" y="1052953"/>
                      <a:pt x="409925" y="1014874"/>
                    </a:cubicBezTo>
                    <a:cubicBezTo>
                      <a:pt x="273333" y="976786"/>
                      <a:pt x="133076" y="915082"/>
                      <a:pt x="56674" y="795618"/>
                    </a:cubicBezTo>
                    <a:cubicBezTo>
                      <a:pt x="-22469" y="671868"/>
                      <a:pt x="-14814" y="504639"/>
                      <a:pt x="55379" y="375611"/>
                    </a:cubicBezTo>
                    <a:cubicBezTo>
                      <a:pt x="125572" y="246576"/>
                      <a:pt x="250488" y="153493"/>
                      <a:pt x="386588" y="98247"/>
                    </a:cubicBezTo>
                    <a:cubicBezTo>
                      <a:pt x="522695" y="43002"/>
                      <a:pt x="670259" y="22413"/>
                      <a:pt x="816695" y="10843"/>
                    </a:cubicBezTo>
                    <a:cubicBezTo>
                      <a:pt x="1147737" y="-15310"/>
                      <a:pt x="1485163" y="2946"/>
                      <a:pt x="1803468" y="97574"/>
                    </a:cubicBezTo>
                    <a:cubicBezTo>
                      <a:pt x="2121775" y="192201"/>
                      <a:pt x="2420719" y="366321"/>
                      <a:pt x="2636113" y="619060"/>
                    </a:cubicBezTo>
                    <a:cubicBezTo>
                      <a:pt x="2847305" y="866870"/>
                      <a:pt x="2965997" y="1184616"/>
                      <a:pt x="2991848" y="1507594"/>
                    </a:cubicBezTo>
                    <a:cubicBezTo>
                      <a:pt x="3004857" y="1670136"/>
                      <a:pt x="2994710" y="1834631"/>
                      <a:pt x="2961333" y="1994249"/>
                    </a:cubicBezTo>
                    <a:cubicBezTo>
                      <a:pt x="2949838" y="2049222"/>
                      <a:pt x="2943076" y="2139708"/>
                      <a:pt x="2908397" y="2185171"/>
                    </a:cubicBezTo>
                    <a:cubicBezTo>
                      <a:pt x="2867439" y="2238857"/>
                      <a:pt x="2757925" y="2272992"/>
                      <a:pt x="2697015" y="2296298"/>
                    </a:cubicBezTo>
                    <a:cubicBezTo>
                      <a:pt x="2514279" y="2366211"/>
                      <a:pt x="2313173" y="2388867"/>
                      <a:pt x="2119738" y="2358435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530" name="Google Shape;530;p29"/>
              <p:cNvSpPr/>
              <p:nvPr/>
            </p:nvSpPr>
            <p:spPr>
              <a:xfrm>
                <a:off x="7644056" y="-860227"/>
                <a:ext cx="2548206" cy="2203537"/>
              </a:xfrm>
              <a:custGeom>
                <a:avLst/>
                <a:gdLst/>
                <a:ahLst/>
                <a:cxnLst/>
                <a:rect l="l" t="t" r="r" b="b"/>
                <a:pathLst>
                  <a:path w="2548206" h="2203537" extrusionOk="0">
                    <a:moveTo>
                      <a:pt x="1773331" y="1559838"/>
                    </a:moveTo>
                    <a:cubicBezTo>
                      <a:pt x="1591337" y="1430447"/>
                      <a:pt x="1371240" y="1367387"/>
                      <a:pt x="1153597" y="1317427"/>
                    </a:cubicBezTo>
                    <a:cubicBezTo>
                      <a:pt x="935954" y="1267467"/>
                      <a:pt x="713729" y="1227645"/>
                      <a:pt x="509784" y="1136705"/>
                    </a:cubicBezTo>
                    <a:cubicBezTo>
                      <a:pt x="305839" y="1045765"/>
                      <a:pt x="117613" y="894945"/>
                      <a:pt x="36592" y="686858"/>
                    </a:cubicBezTo>
                    <a:cubicBezTo>
                      <a:pt x="-44437" y="478778"/>
                      <a:pt x="9211" y="210614"/>
                      <a:pt x="196491" y="89007"/>
                    </a:cubicBezTo>
                    <a:cubicBezTo>
                      <a:pt x="307482" y="16936"/>
                      <a:pt x="445883" y="3753"/>
                      <a:pt x="578182" y="777"/>
                    </a:cubicBezTo>
                    <a:cubicBezTo>
                      <a:pt x="952097" y="-7628"/>
                      <a:pt x="1332260" y="51396"/>
                      <a:pt x="1669276" y="213574"/>
                    </a:cubicBezTo>
                    <a:cubicBezTo>
                      <a:pt x="2006300" y="375753"/>
                      <a:pt x="2297627" y="646801"/>
                      <a:pt x="2445804" y="990209"/>
                    </a:cubicBezTo>
                    <a:cubicBezTo>
                      <a:pt x="2593982" y="1333616"/>
                      <a:pt x="2586288" y="1749723"/>
                      <a:pt x="2390316" y="2068286"/>
                    </a:cubicBezTo>
                    <a:cubicBezTo>
                      <a:pt x="2342423" y="2146134"/>
                      <a:pt x="2259358" y="2233864"/>
                      <a:pt x="2157832" y="2193278"/>
                    </a:cubicBezTo>
                    <a:cubicBezTo>
                      <a:pt x="2086246" y="2164663"/>
                      <a:pt x="2090925" y="2105760"/>
                      <a:pt x="2081907" y="2039020"/>
                    </a:cubicBezTo>
                    <a:cubicBezTo>
                      <a:pt x="2055261" y="1841708"/>
                      <a:pt x="1933934" y="1674010"/>
                      <a:pt x="1773331" y="155983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531" name="Google Shape;531;p29"/>
              <p:cNvSpPr/>
              <p:nvPr/>
            </p:nvSpPr>
            <p:spPr>
              <a:xfrm rot="10800000">
                <a:off x="-1950511" y="3213524"/>
                <a:ext cx="3948978" cy="3124659"/>
              </a:xfrm>
              <a:custGeom>
                <a:avLst/>
                <a:gdLst/>
                <a:ahLst/>
                <a:cxnLst/>
                <a:rect l="l" t="t" r="r" b="b"/>
                <a:pathLst>
                  <a:path w="2997327" h="2371658" extrusionOk="0">
                    <a:moveTo>
                      <a:pt x="2119723" y="2358427"/>
                    </a:moveTo>
                    <a:cubicBezTo>
                      <a:pt x="1840617" y="2314509"/>
                      <a:pt x="1580351" y="2160509"/>
                      <a:pt x="1407511" y="1937005"/>
                    </a:cubicBezTo>
                    <a:cubicBezTo>
                      <a:pt x="1305380" y="1804933"/>
                      <a:pt x="1234218" y="1652107"/>
                      <a:pt x="1149032" y="1508518"/>
                    </a:cubicBezTo>
                    <a:cubicBezTo>
                      <a:pt x="1063847" y="1364929"/>
                      <a:pt x="959557" y="1225778"/>
                      <a:pt x="813825" y="1144303"/>
                    </a:cubicBezTo>
                    <a:cubicBezTo>
                      <a:pt x="690053" y="1075109"/>
                      <a:pt x="546517" y="1052953"/>
                      <a:pt x="409925" y="1014874"/>
                    </a:cubicBezTo>
                    <a:cubicBezTo>
                      <a:pt x="273333" y="976786"/>
                      <a:pt x="133076" y="915082"/>
                      <a:pt x="56674" y="795618"/>
                    </a:cubicBezTo>
                    <a:cubicBezTo>
                      <a:pt x="-22469" y="671868"/>
                      <a:pt x="-14814" y="504639"/>
                      <a:pt x="55379" y="375611"/>
                    </a:cubicBezTo>
                    <a:cubicBezTo>
                      <a:pt x="125572" y="246576"/>
                      <a:pt x="250488" y="153493"/>
                      <a:pt x="386588" y="98247"/>
                    </a:cubicBezTo>
                    <a:cubicBezTo>
                      <a:pt x="522695" y="43002"/>
                      <a:pt x="670259" y="22413"/>
                      <a:pt x="816695" y="10843"/>
                    </a:cubicBezTo>
                    <a:cubicBezTo>
                      <a:pt x="1147737" y="-15310"/>
                      <a:pt x="1485163" y="2946"/>
                      <a:pt x="1803468" y="97574"/>
                    </a:cubicBezTo>
                    <a:cubicBezTo>
                      <a:pt x="2121775" y="192201"/>
                      <a:pt x="2420719" y="366321"/>
                      <a:pt x="2636113" y="619060"/>
                    </a:cubicBezTo>
                    <a:cubicBezTo>
                      <a:pt x="2847305" y="866870"/>
                      <a:pt x="2965997" y="1184616"/>
                      <a:pt x="2991848" y="1507594"/>
                    </a:cubicBezTo>
                    <a:cubicBezTo>
                      <a:pt x="3004857" y="1670136"/>
                      <a:pt x="2994710" y="1834631"/>
                      <a:pt x="2961333" y="1994249"/>
                    </a:cubicBezTo>
                    <a:cubicBezTo>
                      <a:pt x="2949838" y="2049222"/>
                      <a:pt x="2943076" y="2139708"/>
                      <a:pt x="2908397" y="2185171"/>
                    </a:cubicBezTo>
                    <a:cubicBezTo>
                      <a:pt x="2867439" y="2238857"/>
                      <a:pt x="2757925" y="2272992"/>
                      <a:pt x="2697015" y="2296298"/>
                    </a:cubicBezTo>
                    <a:cubicBezTo>
                      <a:pt x="2514279" y="2366211"/>
                      <a:pt x="2313173" y="2388867"/>
                      <a:pt x="2119738" y="235843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532" name="Google Shape;532;p29"/>
              <p:cNvSpPr/>
              <p:nvPr/>
            </p:nvSpPr>
            <p:spPr>
              <a:xfrm>
                <a:off x="-1440096" y="4073852"/>
                <a:ext cx="3093921" cy="2264342"/>
              </a:xfrm>
              <a:custGeom>
                <a:avLst/>
                <a:gdLst/>
                <a:ahLst/>
                <a:cxnLst/>
                <a:rect l="l" t="t" r="r" b="b"/>
                <a:pathLst>
                  <a:path w="3093921" h="2264342" extrusionOk="0">
                    <a:moveTo>
                      <a:pt x="813350" y="1979"/>
                    </a:moveTo>
                    <a:cubicBezTo>
                      <a:pt x="1095371" y="19062"/>
                      <a:pt x="1369145" y="147529"/>
                      <a:pt x="1562528" y="353527"/>
                    </a:cubicBezTo>
                    <a:cubicBezTo>
                      <a:pt x="1676797" y="475255"/>
                      <a:pt x="1762218" y="620585"/>
                      <a:pt x="1860715" y="755398"/>
                    </a:cubicBezTo>
                    <a:cubicBezTo>
                      <a:pt x="1959212" y="890203"/>
                      <a:pt x="2076306" y="1018769"/>
                      <a:pt x="2229140" y="1085963"/>
                    </a:cubicBezTo>
                    <a:cubicBezTo>
                      <a:pt x="2358955" y="1143034"/>
                      <a:pt x="2503945" y="1151385"/>
                      <a:pt x="2643551" y="1176260"/>
                    </a:cubicBezTo>
                    <a:cubicBezTo>
                      <a:pt x="2783156" y="1201134"/>
                      <a:pt x="2928661" y="1249179"/>
                      <a:pt x="3016110" y="1360806"/>
                    </a:cubicBezTo>
                    <a:cubicBezTo>
                      <a:pt x="3106695" y="1476438"/>
                      <a:pt x="3115039" y="1643629"/>
                      <a:pt x="3057476" y="1778775"/>
                    </a:cubicBezTo>
                    <a:cubicBezTo>
                      <a:pt x="2999914" y="1913920"/>
                      <a:pt x="2884455" y="2018498"/>
                      <a:pt x="2754239" y="2086480"/>
                    </a:cubicBezTo>
                    <a:cubicBezTo>
                      <a:pt x="2624030" y="2154462"/>
                      <a:pt x="2479093" y="2189036"/>
                      <a:pt x="2334437" y="2214523"/>
                    </a:cubicBezTo>
                    <a:cubicBezTo>
                      <a:pt x="2007400" y="2272147"/>
                      <a:pt x="1669771" y="2286170"/>
                      <a:pt x="1343893" y="2222345"/>
                    </a:cubicBezTo>
                    <a:cubicBezTo>
                      <a:pt x="1018015" y="2158520"/>
                      <a:pt x="703813" y="2013720"/>
                      <a:pt x="465293" y="1782682"/>
                    </a:cubicBezTo>
                    <a:cubicBezTo>
                      <a:pt x="231423" y="1556157"/>
                      <a:pt x="82950" y="1251185"/>
                      <a:pt x="26395" y="932152"/>
                    </a:cubicBezTo>
                    <a:cubicBezTo>
                      <a:pt x="-2061" y="771594"/>
                      <a:pt x="-7664" y="606887"/>
                      <a:pt x="10342" y="444800"/>
                    </a:cubicBezTo>
                    <a:cubicBezTo>
                      <a:pt x="16544" y="388979"/>
                      <a:pt x="14635" y="298266"/>
                      <a:pt x="44818" y="249699"/>
                    </a:cubicBezTo>
                    <a:cubicBezTo>
                      <a:pt x="80467" y="192348"/>
                      <a:pt x="186225" y="147923"/>
                      <a:pt x="244636" y="118907"/>
                    </a:cubicBezTo>
                    <a:cubicBezTo>
                      <a:pt x="419868" y="31882"/>
                      <a:pt x="617893" y="-9863"/>
                      <a:pt x="813357" y="1972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533" name="Google Shape;533;p29"/>
              <p:cNvSpPr/>
              <p:nvPr/>
            </p:nvSpPr>
            <p:spPr>
              <a:xfrm>
                <a:off x="-1362316" y="3724032"/>
                <a:ext cx="2326696" cy="2517627"/>
              </a:xfrm>
              <a:custGeom>
                <a:avLst/>
                <a:gdLst/>
                <a:ahLst/>
                <a:cxnLst/>
                <a:rect l="l" t="t" r="r" b="b"/>
                <a:pathLst>
                  <a:path w="2326696" h="2517627" extrusionOk="0">
                    <a:moveTo>
                      <a:pt x="800137" y="722496"/>
                    </a:moveTo>
                    <a:cubicBezTo>
                      <a:pt x="951563" y="886613"/>
                      <a:pt x="1153941" y="993682"/>
                      <a:pt x="1356614" y="1087416"/>
                    </a:cubicBezTo>
                    <a:cubicBezTo>
                      <a:pt x="1559287" y="1181150"/>
                      <a:pt x="1768541" y="1265912"/>
                      <a:pt x="1949369" y="1396931"/>
                    </a:cubicBezTo>
                    <a:cubicBezTo>
                      <a:pt x="2130197" y="1527950"/>
                      <a:pt x="2283304" y="1714321"/>
                      <a:pt x="2319710" y="1934637"/>
                    </a:cubicBezTo>
                    <a:cubicBezTo>
                      <a:pt x="2356117" y="2154953"/>
                      <a:pt x="2248366" y="2406299"/>
                      <a:pt x="2040037" y="2486707"/>
                    </a:cubicBezTo>
                    <a:cubicBezTo>
                      <a:pt x="1916574" y="2534358"/>
                      <a:pt x="1778430" y="2518737"/>
                      <a:pt x="1648350" y="2494385"/>
                    </a:cubicBezTo>
                    <a:cubicBezTo>
                      <a:pt x="1280727" y="2425555"/>
                      <a:pt x="920896" y="2289463"/>
                      <a:pt x="624526" y="2061309"/>
                    </a:cubicBezTo>
                    <a:cubicBezTo>
                      <a:pt x="328156" y="1833156"/>
                      <a:pt x="98943" y="1507891"/>
                      <a:pt x="24707" y="1141321"/>
                    </a:cubicBezTo>
                    <a:cubicBezTo>
                      <a:pt x="-49522" y="774751"/>
                      <a:pt x="43758" y="369162"/>
                      <a:pt x="301170" y="97818"/>
                    </a:cubicBezTo>
                    <a:cubicBezTo>
                      <a:pt x="364078" y="31510"/>
                      <a:pt x="463439" y="-37214"/>
                      <a:pt x="554424" y="23415"/>
                    </a:cubicBezTo>
                    <a:cubicBezTo>
                      <a:pt x="618575" y="66167"/>
                      <a:pt x="601863" y="122844"/>
                      <a:pt x="596926" y="190007"/>
                    </a:cubicBezTo>
                    <a:cubicBezTo>
                      <a:pt x="582342" y="388577"/>
                      <a:pt x="666506" y="577674"/>
                      <a:pt x="800137" y="722504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</p:grpSp>
        <p:grpSp>
          <p:nvGrpSpPr>
            <p:cNvPr id="534" name="Google Shape;534;p29"/>
            <p:cNvGrpSpPr/>
            <p:nvPr/>
          </p:nvGrpSpPr>
          <p:grpSpPr>
            <a:xfrm>
              <a:off x="8710500" y="197725"/>
              <a:ext cx="207675" cy="866000"/>
              <a:chOff x="8484425" y="1540950"/>
              <a:chExt cx="207675" cy="866000"/>
            </a:xfrm>
          </p:grpSpPr>
          <p:sp>
            <p:nvSpPr>
              <p:cNvPr id="535" name="Google Shape;535;p29"/>
              <p:cNvSpPr/>
              <p:nvPr/>
            </p:nvSpPr>
            <p:spPr>
              <a:xfrm>
                <a:off x="8588225" y="2303150"/>
                <a:ext cx="103800" cy="103800"/>
              </a:xfrm>
              <a:prstGeom prst="plaque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536" name="Google Shape;536;p29"/>
              <p:cNvSpPr/>
              <p:nvPr/>
            </p:nvSpPr>
            <p:spPr>
              <a:xfrm>
                <a:off x="8484425" y="2091875"/>
                <a:ext cx="103800" cy="1038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537" name="Google Shape;537;p29"/>
              <p:cNvSpPr/>
              <p:nvPr/>
            </p:nvSpPr>
            <p:spPr>
              <a:xfrm>
                <a:off x="8657600" y="1979300"/>
                <a:ext cx="34500" cy="345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538" name="Google Shape;538;p29"/>
              <p:cNvSpPr/>
              <p:nvPr/>
            </p:nvSpPr>
            <p:spPr>
              <a:xfrm>
                <a:off x="8484425" y="1540950"/>
                <a:ext cx="199200" cy="199200"/>
              </a:xfrm>
              <a:prstGeom prst="plaque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7"/>
          <p:cNvSpPr txBox="1">
            <a:spLocks noGrp="1"/>
          </p:cNvSpPr>
          <p:nvPr>
            <p:ph type="title"/>
          </p:nvPr>
        </p:nvSpPr>
        <p:spPr>
          <a:xfrm>
            <a:off x="720000" y="947500"/>
            <a:ext cx="4206300" cy="104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7"/>
          <p:cNvSpPr txBox="1">
            <a:spLocks noGrp="1"/>
          </p:cNvSpPr>
          <p:nvPr>
            <p:ph type="subTitle" idx="1"/>
          </p:nvPr>
        </p:nvSpPr>
        <p:spPr>
          <a:xfrm>
            <a:off x="720000" y="2065400"/>
            <a:ext cx="4206300" cy="21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Epilogue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04" name="Google Shape;104;p7"/>
          <p:cNvSpPr>
            <a:spLocks noGrp="1"/>
          </p:cNvSpPr>
          <p:nvPr>
            <p:ph type="pic" idx="2"/>
          </p:nvPr>
        </p:nvSpPr>
        <p:spPr>
          <a:xfrm flipH="1">
            <a:off x="5543125" y="975242"/>
            <a:ext cx="2554800" cy="3309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hr-HR"/>
          </a:p>
        </p:txBody>
      </p:sp>
      <p:grpSp>
        <p:nvGrpSpPr>
          <p:cNvPr id="105" name="Google Shape;105;p7"/>
          <p:cNvGrpSpPr/>
          <p:nvPr/>
        </p:nvGrpSpPr>
        <p:grpSpPr>
          <a:xfrm>
            <a:off x="-1950511" y="-1220800"/>
            <a:ext cx="12906801" cy="7558994"/>
            <a:chOff x="-1950511" y="-1220800"/>
            <a:chExt cx="12906801" cy="7558994"/>
          </a:xfrm>
        </p:grpSpPr>
        <p:grpSp>
          <p:nvGrpSpPr>
            <p:cNvPr id="106" name="Google Shape;106;p7"/>
            <p:cNvGrpSpPr/>
            <p:nvPr/>
          </p:nvGrpSpPr>
          <p:grpSpPr>
            <a:xfrm flipH="1">
              <a:off x="-1950511" y="-1220800"/>
              <a:ext cx="12906801" cy="7558994"/>
              <a:chOff x="-1950511" y="-1220800"/>
              <a:chExt cx="12906801" cy="7558994"/>
            </a:xfrm>
          </p:grpSpPr>
          <p:sp>
            <p:nvSpPr>
              <p:cNvPr id="107" name="Google Shape;107;p7"/>
              <p:cNvSpPr/>
              <p:nvPr/>
            </p:nvSpPr>
            <p:spPr>
              <a:xfrm rot="10800000">
                <a:off x="6880049" y="-1220800"/>
                <a:ext cx="4076241" cy="2983271"/>
              </a:xfrm>
              <a:custGeom>
                <a:avLst/>
                <a:gdLst/>
                <a:ahLst/>
                <a:cxnLst/>
                <a:rect l="l" t="t" r="r" b="b"/>
                <a:pathLst>
                  <a:path w="3093921" h="2264342" extrusionOk="0">
                    <a:moveTo>
                      <a:pt x="813350" y="1979"/>
                    </a:moveTo>
                    <a:cubicBezTo>
                      <a:pt x="1095371" y="19062"/>
                      <a:pt x="1369145" y="147529"/>
                      <a:pt x="1562528" y="353527"/>
                    </a:cubicBezTo>
                    <a:cubicBezTo>
                      <a:pt x="1676797" y="475255"/>
                      <a:pt x="1762218" y="620585"/>
                      <a:pt x="1860715" y="755398"/>
                    </a:cubicBezTo>
                    <a:cubicBezTo>
                      <a:pt x="1959212" y="890203"/>
                      <a:pt x="2076306" y="1018769"/>
                      <a:pt x="2229140" y="1085963"/>
                    </a:cubicBezTo>
                    <a:cubicBezTo>
                      <a:pt x="2358955" y="1143034"/>
                      <a:pt x="2503945" y="1151385"/>
                      <a:pt x="2643551" y="1176260"/>
                    </a:cubicBezTo>
                    <a:cubicBezTo>
                      <a:pt x="2783156" y="1201134"/>
                      <a:pt x="2928661" y="1249179"/>
                      <a:pt x="3016110" y="1360806"/>
                    </a:cubicBezTo>
                    <a:cubicBezTo>
                      <a:pt x="3106695" y="1476438"/>
                      <a:pt x="3115039" y="1643629"/>
                      <a:pt x="3057476" y="1778775"/>
                    </a:cubicBezTo>
                    <a:cubicBezTo>
                      <a:pt x="2999914" y="1913920"/>
                      <a:pt x="2884455" y="2018498"/>
                      <a:pt x="2754239" y="2086480"/>
                    </a:cubicBezTo>
                    <a:cubicBezTo>
                      <a:pt x="2624030" y="2154462"/>
                      <a:pt x="2479093" y="2189036"/>
                      <a:pt x="2334437" y="2214523"/>
                    </a:cubicBezTo>
                    <a:cubicBezTo>
                      <a:pt x="2007400" y="2272147"/>
                      <a:pt x="1669771" y="2286170"/>
                      <a:pt x="1343893" y="2222345"/>
                    </a:cubicBezTo>
                    <a:cubicBezTo>
                      <a:pt x="1018015" y="2158520"/>
                      <a:pt x="703813" y="2013720"/>
                      <a:pt x="465293" y="1782682"/>
                    </a:cubicBezTo>
                    <a:cubicBezTo>
                      <a:pt x="231423" y="1556157"/>
                      <a:pt x="82950" y="1251185"/>
                      <a:pt x="26395" y="932152"/>
                    </a:cubicBezTo>
                    <a:cubicBezTo>
                      <a:pt x="-2061" y="771594"/>
                      <a:pt x="-7664" y="606887"/>
                      <a:pt x="10342" y="444800"/>
                    </a:cubicBezTo>
                    <a:cubicBezTo>
                      <a:pt x="16544" y="388979"/>
                      <a:pt x="14635" y="298266"/>
                      <a:pt x="44818" y="249699"/>
                    </a:cubicBezTo>
                    <a:cubicBezTo>
                      <a:pt x="80467" y="192348"/>
                      <a:pt x="186225" y="147923"/>
                      <a:pt x="244636" y="118907"/>
                    </a:cubicBezTo>
                    <a:cubicBezTo>
                      <a:pt x="419868" y="31882"/>
                      <a:pt x="617893" y="-9863"/>
                      <a:pt x="813357" y="197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108" name="Google Shape;108;p7"/>
              <p:cNvSpPr/>
              <p:nvPr/>
            </p:nvSpPr>
            <p:spPr>
              <a:xfrm>
                <a:off x="7768342" y="-1165905"/>
                <a:ext cx="2997327" cy="2371658"/>
              </a:xfrm>
              <a:custGeom>
                <a:avLst/>
                <a:gdLst/>
                <a:ahLst/>
                <a:cxnLst/>
                <a:rect l="l" t="t" r="r" b="b"/>
                <a:pathLst>
                  <a:path w="2997327" h="2371658" extrusionOk="0">
                    <a:moveTo>
                      <a:pt x="2119723" y="2358427"/>
                    </a:moveTo>
                    <a:cubicBezTo>
                      <a:pt x="1840617" y="2314509"/>
                      <a:pt x="1580351" y="2160509"/>
                      <a:pt x="1407511" y="1937005"/>
                    </a:cubicBezTo>
                    <a:cubicBezTo>
                      <a:pt x="1305380" y="1804933"/>
                      <a:pt x="1234218" y="1652107"/>
                      <a:pt x="1149032" y="1508518"/>
                    </a:cubicBezTo>
                    <a:cubicBezTo>
                      <a:pt x="1063847" y="1364929"/>
                      <a:pt x="959557" y="1225778"/>
                      <a:pt x="813825" y="1144303"/>
                    </a:cubicBezTo>
                    <a:cubicBezTo>
                      <a:pt x="690053" y="1075109"/>
                      <a:pt x="546517" y="1052953"/>
                      <a:pt x="409925" y="1014874"/>
                    </a:cubicBezTo>
                    <a:cubicBezTo>
                      <a:pt x="273333" y="976786"/>
                      <a:pt x="133076" y="915082"/>
                      <a:pt x="56674" y="795618"/>
                    </a:cubicBezTo>
                    <a:cubicBezTo>
                      <a:pt x="-22469" y="671868"/>
                      <a:pt x="-14814" y="504639"/>
                      <a:pt x="55379" y="375611"/>
                    </a:cubicBezTo>
                    <a:cubicBezTo>
                      <a:pt x="125572" y="246576"/>
                      <a:pt x="250488" y="153493"/>
                      <a:pt x="386588" y="98247"/>
                    </a:cubicBezTo>
                    <a:cubicBezTo>
                      <a:pt x="522695" y="43002"/>
                      <a:pt x="670259" y="22413"/>
                      <a:pt x="816695" y="10843"/>
                    </a:cubicBezTo>
                    <a:cubicBezTo>
                      <a:pt x="1147737" y="-15310"/>
                      <a:pt x="1485163" y="2946"/>
                      <a:pt x="1803468" y="97574"/>
                    </a:cubicBezTo>
                    <a:cubicBezTo>
                      <a:pt x="2121775" y="192201"/>
                      <a:pt x="2420719" y="366321"/>
                      <a:pt x="2636113" y="619060"/>
                    </a:cubicBezTo>
                    <a:cubicBezTo>
                      <a:pt x="2847305" y="866870"/>
                      <a:pt x="2965997" y="1184616"/>
                      <a:pt x="2991848" y="1507594"/>
                    </a:cubicBezTo>
                    <a:cubicBezTo>
                      <a:pt x="3004857" y="1670136"/>
                      <a:pt x="2994710" y="1834631"/>
                      <a:pt x="2961333" y="1994249"/>
                    </a:cubicBezTo>
                    <a:cubicBezTo>
                      <a:pt x="2949838" y="2049222"/>
                      <a:pt x="2943076" y="2139708"/>
                      <a:pt x="2908397" y="2185171"/>
                    </a:cubicBezTo>
                    <a:cubicBezTo>
                      <a:pt x="2867439" y="2238857"/>
                      <a:pt x="2757925" y="2272992"/>
                      <a:pt x="2697015" y="2296298"/>
                    </a:cubicBezTo>
                    <a:cubicBezTo>
                      <a:pt x="2514279" y="2366211"/>
                      <a:pt x="2313173" y="2388867"/>
                      <a:pt x="2119738" y="2358435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109" name="Google Shape;109;p7"/>
              <p:cNvSpPr/>
              <p:nvPr/>
            </p:nvSpPr>
            <p:spPr>
              <a:xfrm>
                <a:off x="7644056" y="-860227"/>
                <a:ext cx="2548206" cy="2203537"/>
              </a:xfrm>
              <a:custGeom>
                <a:avLst/>
                <a:gdLst/>
                <a:ahLst/>
                <a:cxnLst/>
                <a:rect l="l" t="t" r="r" b="b"/>
                <a:pathLst>
                  <a:path w="2548206" h="2203537" extrusionOk="0">
                    <a:moveTo>
                      <a:pt x="1773331" y="1559838"/>
                    </a:moveTo>
                    <a:cubicBezTo>
                      <a:pt x="1591337" y="1430447"/>
                      <a:pt x="1371240" y="1367387"/>
                      <a:pt x="1153597" y="1317427"/>
                    </a:cubicBezTo>
                    <a:cubicBezTo>
                      <a:pt x="935954" y="1267467"/>
                      <a:pt x="713729" y="1227645"/>
                      <a:pt x="509784" y="1136705"/>
                    </a:cubicBezTo>
                    <a:cubicBezTo>
                      <a:pt x="305839" y="1045765"/>
                      <a:pt x="117613" y="894945"/>
                      <a:pt x="36592" y="686858"/>
                    </a:cubicBezTo>
                    <a:cubicBezTo>
                      <a:pt x="-44437" y="478778"/>
                      <a:pt x="9211" y="210614"/>
                      <a:pt x="196491" y="89007"/>
                    </a:cubicBezTo>
                    <a:cubicBezTo>
                      <a:pt x="307482" y="16936"/>
                      <a:pt x="445883" y="3753"/>
                      <a:pt x="578182" y="777"/>
                    </a:cubicBezTo>
                    <a:cubicBezTo>
                      <a:pt x="952097" y="-7628"/>
                      <a:pt x="1332260" y="51396"/>
                      <a:pt x="1669276" y="213574"/>
                    </a:cubicBezTo>
                    <a:cubicBezTo>
                      <a:pt x="2006300" y="375753"/>
                      <a:pt x="2297627" y="646801"/>
                      <a:pt x="2445804" y="990209"/>
                    </a:cubicBezTo>
                    <a:cubicBezTo>
                      <a:pt x="2593982" y="1333616"/>
                      <a:pt x="2586288" y="1749723"/>
                      <a:pt x="2390316" y="2068286"/>
                    </a:cubicBezTo>
                    <a:cubicBezTo>
                      <a:pt x="2342423" y="2146134"/>
                      <a:pt x="2259358" y="2233864"/>
                      <a:pt x="2157832" y="2193278"/>
                    </a:cubicBezTo>
                    <a:cubicBezTo>
                      <a:pt x="2086246" y="2164663"/>
                      <a:pt x="2090925" y="2105760"/>
                      <a:pt x="2081907" y="2039020"/>
                    </a:cubicBezTo>
                    <a:cubicBezTo>
                      <a:pt x="2055261" y="1841708"/>
                      <a:pt x="1933934" y="1674010"/>
                      <a:pt x="1773331" y="155983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 rot="10800000">
                <a:off x="-1950511" y="3213524"/>
                <a:ext cx="3948978" cy="3124659"/>
              </a:xfrm>
              <a:custGeom>
                <a:avLst/>
                <a:gdLst/>
                <a:ahLst/>
                <a:cxnLst/>
                <a:rect l="l" t="t" r="r" b="b"/>
                <a:pathLst>
                  <a:path w="2997327" h="2371658" extrusionOk="0">
                    <a:moveTo>
                      <a:pt x="2119723" y="2358427"/>
                    </a:moveTo>
                    <a:cubicBezTo>
                      <a:pt x="1840617" y="2314509"/>
                      <a:pt x="1580351" y="2160509"/>
                      <a:pt x="1407511" y="1937005"/>
                    </a:cubicBezTo>
                    <a:cubicBezTo>
                      <a:pt x="1305380" y="1804933"/>
                      <a:pt x="1234218" y="1652107"/>
                      <a:pt x="1149032" y="1508518"/>
                    </a:cubicBezTo>
                    <a:cubicBezTo>
                      <a:pt x="1063847" y="1364929"/>
                      <a:pt x="959557" y="1225778"/>
                      <a:pt x="813825" y="1144303"/>
                    </a:cubicBezTo>
                    <a:cubicBezTo>
                      <a:pt x="690053" y="1075109"/>
                      <a:pt x="546517" y="1052953"/>
                      <a:pt x="409925" y="1014874"/>
                    </a:cubicBezTo>
                    <a:cubicBezTo>
                      <a:pt x="273333" y="976786"/>
                      <a:pt x="133076" y="915082"/>
                      <a:pt x="56674" y="795618"/>
                    </a:cubicBezTo>
                    <a:cubicBezTo>
                      <a:pt x="-22469" y="671868"/>
                      <a:pt x="-14814" y="504639"/>
                      <a:pt x="55379" y="375611"/>
                    </a:cubicBezTo>
                    <a:cubicBezTo>
                      <a:pt x="125572" y="246576"/>
                      <a:pt x="250488" y="153493"/>
                      <a:pt x="386588" y="98247"/>
                    </a:cubicBezTo>
                    <a:cubicBezTo>
                      <a:pt x="522695" y="43002"/>
                      <a:pt x="670259" y="22413"/>
                      <a:pt x="816695" y="10843"/>
                    </a:cubicBezTo>
                    <a:cubicBezTo>
                      <a:pt x="1147737" y="-15310"/>
                      <a:pt x="1485163" y="2946"/>
                      <a:pt x="1803468" y="97574"/>
                    </a:cubicBezTo>
                    <a:cubicBezTo>
                      <a:pt x="2121775" y="192201"/>
                      <a:pt x="2420719" y="366321"/>
                      <a:pt x="2636113" y="619060"/>
                    </a:cubicBezTo>
                    <a:cubicBezTo>
                      <a:pt x="2847305" y="866870"/>
                      <a:pt x="2965997" y="1184616"/>
                      <a:pt x="2991848" y="1507594"/>
                    </a:cubicBezTo>
                    <a:cubicBezTo>
                      <a:pt x="3004857" y="1670136"/>
                      <a:pt x="2994710" y="1834631"/>
                      <a:pt x="2961333" y="1994249"/>
                    </a:cubicBezTo>
                    <a:cubicBezTo>
                      <a:pt x="2949838" y="2049222"/>
                      <a:pt x="2943076" y="2139708"/>
                      <a:pt x="2908397" y="2185171"/>
                    </a:cubicBezTo>
                    <a:cubicBezTo>
                      <a:pt x="2867439" y="2238857"/>
                      <a:pt x="2757925" y="2272992"/>
                      <a:pt x="2697015" y="2296298"/>
                    </a:cubicBezTo>
                    <a:cubicBezTo>
                      <a:pt x="2514279" y="2366211"/>
                      <a:pt x="2313173" y="2388867"/>
                      <a:pt x="2119738" y="235843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111" name="Google Shape;111;p7"/>
              <p:cNvSpPr/>
              <p:nvPr/>
            </p:nvSpPr>
            <p:spPr>
              <a:xfrm>
                <a:off x="-1440096" y="4073852"/>
                <a:ext cx="3093921" cy="2264342"/>
              </a:xfrm>
              <a:custGeom>
                <a:avLst/>
                <a:gdLst/>
                <a:ahLst/>
                <a:cxnLst/>
                <a:rect l="l" t="t" r="r" b="b"/>
                <a:pathLst>
                  <a:path w="3093921" h="2264342" extrusionOk="0">
                    <a:moveTo>
                      <a:pt x="813350" y="1979"/>
                    </a:moveTo>
                    <a:cubicBezTo>
                      <a:pt x="1095371" y="19062"/>
                      <a:pt x="1369145" y="147529"/>
                      <a:pt x="1562528" y="353527"/>
                    </a:cubicBezTo>
                    <a:cubicBezTo>
                      <a:pt x="1676797" y="475255"/>
                      <a:pt x="1762218" y="620585"/>
                      <a:pt x="1860715" y="755398"/>
                    </a:cubicBezTo>
                    <a:cubicBezTo>
                      <a:pt x="1959212" y="890203"/>
                      <a:pt x="2076306" y="1018769"/>
                      <a:pt x="2229140" y="1085963"/>
                    </a:cubicBezTo>
                    <a:cubicBezTo>
                      <a:pt x="2358955" y="1143034"/>
                      <a:pt x="2503945" y="1151385"/>
                      <a:pt x="2643551" y="1176260"/>
                    </a:cubicBezTo>
                    <a:cubicBezTo>
                      <a:pt x="2783156" y="1201134"/>
                      <a:pt x="2928661" y="1249179"/>
                      <a:pt x="3016110" y="1360806"/>
                    </a:cubicBezTo>
                    <a:cubicBezTo>
                      <a:pt x="3106695" y="1476438"/>
                      <a:pt x="3115039" y="1643629"/>
                      <a:pt x="3057476" y="1778775"/>
                    </a:cubicBezTo>
                    <a:cubicBezTo>
                      <a:pt x="2999914" y="1913920"/>
                      <a:pt x="2884455" y="2018498"/>
                      <a:pt x="2754239" y="2086480"/>
                    </a:cubicBezTo>
                    <a:cubicBezTo>
                      <a:pt x="2624030" y="2154462"/>
                      <a:pt x="2479093" y="2189036"/>
                      <a:pt x="2334437" y="2214523"/>
                    </a:cubicBezTo>
                    <a:cubicBezTo>
                      <a:pt x="2007400" y="2272147"/>
                      <a:pt x="1669771" y="2286170"/>
                      <a:pt x="1343893" y="2222345"/>
                    </a:cubicBezTo>
                    <a:cubicBezTo>
                      <a:pt x="1018015" y="2158520"/>
                      <a:pt x="703813" y="2013720"/>
                      <a:pt x="465293" y="1782682"/>
                    </a:cubicBezTo>
                    <a:cubicBezTo>
                      <a:pt x="231423" y="1556157"/>
                      <a:pt x="82950" y="1251185"/>
                      <a:pt x="26395" y="932152"/>
                    </a:cubicBezTo>
                    <a:cubicBezTo>
                      <a:pt x="-2061" y="771594"/>
                      <a:pt x="-7664" y="606887"/>
                      <a:pt x="10342" y="444800"/>
                    </a:cubicBezTo>
                    <a:cubicBezTo>
                      <a:pt x="16544" y="388979"/>
                      <a:pt x="14635" y="298266"/>
                      <a:pt x="44818" y="249699"/>
                    </a:cubicBezTo>
                    <a:cubicBezTo>
                      <a:pt x="80467" y="192348"/>
                      <a:pt x="186225" y="147923"/>
                      <a:pt x="244636" y="118907"/>
                    </a:cubicBezTo>
                    <a:cubicBezTo>
                      <a:pt x="419868" y="31882"/>
                      <a:pt x="617893" y="-9863"/>
                      <a:pt x="813357" y="1972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112" name="Google Shape;112;p7"/>
              <p:cNvSpPr/>
              <p:nvPr/>
            </p:nvSpPr>
            <p:spPr>
              <a:xfrm>
                <a:off x="-1362316" y="3724032"/>
                <a:ext cx="2326696" cy="2517627"/>
              </a:xfrm>
              <a:custGeom>
                <a:avLst/>
                <a:gdLst/>
                <a:ahLst/>
                <a:cxnLst/>
                <a:rect l="l" t="t" r="r" b="b"/>
                <a:pathLst>
                  <a:path w="2326696" h="2517627" extrusionOk="0">
                    <a:moveTo>
                      <a:pt x="800137" y="722496"/>
                    </a:moveTo>
                    <a:cubicBezTo>
                      <a:pt x="951563" y="886613"/>
                      <a:pt x="1153941" y="993682"/>
                      <a:pt x="1356614" y="1087416"/>
                    </a:cubicBezTo>
                    <a:cubicBezTo>
                      <a:pt x="1559287" y="1181150"/>
                      <a:pt x="1768541" y="1265912"/>
                      <a:pt x="1949369" y="1396931"/>
                    </a:cubicBezTo>
                    <a:cubicBezTo>
                      <a:pt x="2130197" y="1527950"/>
                      <a:pt x="2283304" y="1714321"/>
                      <a:pt x="2319710" y="1934637"/>
                    </a:cubicBezTo>
                    <a:cubicBezTo>
                      <a:pt x="2356117" y="2154953"/>
                      <a:pt x="2248366" y="2406299"/>
                      <a:pt x="2040037" y="2486707"/>
                    </a:cubicBezTo>
                    <a:cubicBezTo>
                      <a:pt x="1916574" y="2534358"/>
                      <a:pt x="1778430" y="2518737"/>
                      <a:pt x="1648350" y="2494385"/>
                    </a:cubicBezTo>
                    <a:cubicBezTo>
                      <a:pt x="1280727" y="2425555"/>
                      <a:pt x="920896" y="2289463"/>
                      <a:pt x="624526" y="2061309"/>
                    </a:cubicBezTo>
                    <a:cubicBezTo>
                      <a:pt x="328156" y="1833156"/>
                      <a:pt x="98943" y="1507891"/>
                      <a:pt x="24707" y="1141321"/>
                    </a:cubicBezTo>
                    <a:cubicBezTo>
                      <a:pt x="-49522" y="774751"/>
                      <a:pt x="43758" y="369162"/>
                      <a:pt x="301170" y="97818"/>
                    </a:cubicBezTo>
                    <a:cubicBezTo>
                      <a:pt x="364078" y="31510"/>
                      <a:pt x="463439" y="-37214"/>
                      <a:pt x="554424" y="23415"/>
                    </a:cubicBezTo>
                    <a:cubicBezTo>
                      <a:pt x="618575" y="66167"/>
                      <a:pt x="601863" y="122844"/>
                      <a:pt x="596926" y="190007"/>
                    </a:cubicBezTo>
                    <a:cubicBezTo>
                      <a:pt x="582342" y="388577"/>
                      <a:pt x="666506" y="577674"/>
                      <a:pt x="800137" y="722504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</p:grpSp>
        <p:grpSp>
          <p:nvGrpSpPr>
            <p:cNvPr id="113" name="Google Shape;113;p7"/>
            <p:cNvGrpSpPr/>
            <p:nvPr/>
          </p:nvGrpSpPr>
          <p:grpSpPr>
            <a:xfrm>
              <a:off x="8710500" y="197725"/>
              <a:ext cx="207675" cy="866000"/>
              <a:chOff x="8484425" y="1540950"/>
              <a:chExt cx="207675" cy="866000"/>
            </a:xfrm>
          </p:grpSpPr>
          <p:sp>
            <p:nvSpPr>
              <p:cNvPr id="114" name="Google Shape;114;p7"/>
              <p:cNvSpPr/>
              <p:nvPr/>
            </p:nvSpPr>
            <p:spPr>
              <a:xfrm>
                <a:off x="8588225" y="2303150"/>
                <a:ext cx="103800" cy="103800"/>
              </a:xfrm>
              <a:prstGeom prst="plaque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115" name="Google Shape;115;p7"/>
              <p:cNvSpPr/>
              <p:nvPr/>
            </p:nvSpPr>
            <p:spPr>
              <a:xfrm>
                <a:off x="8484425" y="2091875"/>
                <a:ext cx="103800" cy="1038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116" name="Google Shape;116;p7"/>
              <p:cNvSpPr/>
              <p:nvPr/>
            </p:nvSpPr>
            <p:spPr>
              <a:xfrm>
                <a:off x="8657600" y="1979300"/>
                <a:ext cx="34500" cy="345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117" name="Google Shape;117;p7"/>
              <p:cNvSpPr/>
              <p:nvPr/>
            </p:nvSpPr>
            <p:spPr>
              <a:xfrm>
                <a:off x="8484425" y="1540950"/>
                <a:ext cx="199200" cy="199200"/>
              </a:xfrm>
              <a:prstGeom prst="plaque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</p:grpSp>
        <p:grpSp>
          <p:nvGrpSpPr>
            <p:cNvPr id="118" name="Google Shape;118;p7"/>
            <p:cNvGrpSpPr/>
            <p:nvPr/>
          </p:nvGrpSpPr>
          <p:grpSpPr>
            <a:xfrm>
              <a:off x="225825" y="4632712"/>
              <a:ext cx="345082" cy="313063"/>
              <a:chOff x="7902894" y="4321850"/>
              <a:chExt cx="345082" cy="313063"/>
            </a:xfrm>
          </p:grpSpPr>
          <p:sp>
            <p:nvSpPr>
              <p:cNvPr id="119" name="Google Shape;119;p7"/>
              <p:cNvSpPr/>
              <p:nvPr/>
            </p:nvSpPr>
            <p:spPr>
              <a:xfrm rot="5400000">
                <a:off x="7902894" y="4321850"/>
                <a:ext cx="109500" cy="1095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120" name="Google Shape;120;p7"/>
              <p:cNvSpPr/>
              <p:nvPr/>
            </p:nvSpPr>
            <p:spPr>
              <a:xfrm rot="5400000">
                <a:off x="8138476" y="4525413"/>
                <a:ext cx="109500" cy="1095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cxnSp>
            <p:nvCxnSpPr>
              <p:cNvPr id="121" name="Google Shape;121;p7"/>
              <p:cNvCxnSpPr>
                <a:stCxn id="119" idx="7"/>
                <a:endCxn id="120" idx="3"/>
              </p:cNvCxnSpPr>
              <p:nvPr/>
            </p:nvCxnSpPr>
            <p:spPr>
              <a:xfrm>
                <a:off x="7996358" y="4415314"/>
                <a:ext cx="158100" cy="126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8"/>
          <p:cNvSpPr txBox="1">
            <a:spLocks noGrp="1"/>
          </p:cNvSpPr>
          <p:nvPr>
            <p:ph type="title"/>
          </p:nvPr>
        </p:nvSpPr>
        <p:spPr>
          <a:xfrm>
            <a:off x="713225" y="1619100"/>
            <a:ext cx="4252500" cy="190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24" name="Google Shape;124;p8"/>
          <p:cNvGrpSpPr/>
          <p:nvPr/>
        </p:nvGrpSpPr>
        <p:grpSpPr>
          <a:xfrm>
            <a:off x="-1950511" y="-1220800"/>
            <a:ext cx="12906801" cy="7558994"/>
            <a:chOff x="-1950511" y="-1220800"/>
            <a:chExt cx="12906801" cy="7558994"/>
          </a:xfrm>
        </p:grpSpPr>
        <p:grpSp>
          <p:nvGrpSpPr>
            <p:cNvPr id="125" name="Google Shape;125;p8"/>
            <p:cNvGrpSpPr/>
            <p:nvPr/>
          </p:nvGrpSpPr>
          <p:grpSpPr>
            <a:xfrm>
              <a:off x="-1950511" y="-1220800"/>
              <a:ext cx="12906801" cy="7558994"/>
              <a:chOff x="-1950511" y="-1220800"/>
              <a:chExt cx="12906801" cy="7558994"/>
            </a:xfrm>
          </p:grpSpPr>
          <p:sp>
            <p:nvSpPr>
              <p:cNvPr id="126" name="Google Shape;126;p8"/>
              <p:cNvSpPr/>
              <p:nvPr/>
            </p:nvSpPr>
            <p:spPr>
              <a:xfrm rot="10800000">
                <a:off x="6880049" y="-1220800"/>
                <a:ext cx="4076241" cy="2983271"/>
              </a:xfrm>
              <a:custGeom>
                <a:avLst/>
                <a:gdLst/>
                <a:ahLst/>
                <a:cxnLst/>
                <a:rect l="l" t="t" r="r" b="b"/>
                <a:pathLst>
                  <a:path w="3093921" h="2264342" extrusionOk="0">
                    <a:moveTo>
                      <a:pt x="813350" y="1979"/>
                    </a:moveTo>
                    <a:cubicBezTo>
                      <a:pt x="1095371" y="19062"/>
                      <a:pt x="1369145" y="147529"/>
                      <a:pt x="1562528" y="353527"/>
                    </a:cubicBezTo>
                    <a:cubicBezTo>
                      <a:pt x="1676797" y="475255"/>
                      <a:pt x="1762218" y="620585"/>
                      <a:pt x="1860715" y="755398"/>
                    </a:cubicBezTo>
                    <a:cubicBezTo>
                      <a:pt x="1959212" y="890203"/>
                      <a:pt x="2076306" y="1018769"/>
                      <a:pt x="2229140" y="1085963"/>
                    </a:cubicBezTo>
                    <a:cubicBezTo>
                      <a:pt x="2358955" y="1143034"/>
                      <a:pt x="2503945" y="1151385"/>
                      <a:pt x="2643551" y="1176260"/>
                    </a:cubicBezTo>
                    <a:cubicBezTo>
                      <a:pt x="2783156" y="1201134"/>
                      <a:pt x="2928661" y="1249179"/>
                      <a:pt x="3016110" y="1360806"/>
                    </a:cubicBezTo>
                    <a:cubicBezTo>
                      <a:pt x="3106695" y="1476438"/>
                      <a:pt x="3115039" y="1643629"/>
                      <a:pt x="3057476" y="1778775"/>
                    </a:cubicBezTo>
                    <a:cubicBezTo>
                      <a:pt x="2999914" y="1913920"/>
                      <a:pt x="2884455" y="2018498"/>
                      <a:pt x="2754239" y="2086480"/>
                    </a:cubicBezTo>
                    <a:cubicBezTo>
                      <a:pt x="2624030" y="2154462"/>
                      <a:pt x="2479093" y="2189036"/>
                      <a:pt x="2334437" y="2214523"/>
                    </a:cubicBezTo>
                    <a:cubicBezTo>
                      <a:pt x="2007400" y="2272147"/>
                      <a:pt x="1669771" y="2286170"/>
                      <a:pt x="1343893" y="2222345"/>
                    </a:cubicBezTo>
                    <a:cubicBezTo>
                      <a:pt x="1018015" y="2158520"/>
                      <a:pt x="703813" y="2013720"/>
                      <a:pt x="465293" y="1782682"/>
                    </a:cubicBezTo>
                    <a:cubicBezTo>
                      <a:pt x="231423" y="1556157"/>
                      <a:pt x="82950" y="1251185"/>
                      <a:pt x="26395" y="932152"/>
                    </a:cubicBezTo>
                    <a:cubicBezTo>
                      <a:pt x="-2061" y="771594"/>
                      <a:pt x="-7664" y="606887"/>
                      <a:pt x="10342" y="444800"/>
                    </a:cubicBezTo>
                    <a:cubicBezTo>
                      <a:pt x="16544" y="388979"/>
                      <a:pt x="14635" y="298266"/>
                      <a:pt x="44818" y="249699"/>
                    </a:cubicBezTo>
                    <a:cubicBezTo>
                      <a:pt x="80467" y="192348"/>
                      <a:pt x="186225" y="147923"/>
                      <a:pt x="244636" y="118907"/>
                    </a:cubicBezTo>
                    <a:cubicBezTo>
                      <a:pt x="419868" y="31882"/>
                      <a:pt x="617893" y="-9863"/>
                      <a:pt x="813357" y="197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127" name="Google Shape;127;p8"/>
              <p:cNvSpPr/>
              <p:nvPr/>
            </p:nvSpPr>
            <p:spPr>
              <a:xfrm>
                <a:off x="7768342" y="-1165905"/>
                <a:ext cx="2997327" cy="2371658"/>
              </a:xfrm>
              <a:custGeom>
                <a:avLst/>
                <a:gdLst/>
                <a:ahLst/>
                <a:cxnLst/>
                <a:rect l="l" t="t" r="r" b="b"/>
                <a:pathLst>
                  <a:path w="2997327" h="2371658" extrusionOk="0">
                    <a:moveTo>
                      <a:pt x="2119723" y="2358427"/>
                    </a:moveTo>
                    <a:cubicBezTo>
                      <a:pt x="1840617" y="2314509"/>
                      <a:pt x="1580351" y="2160509"/>
                      <a:pt x="1407511" y="1937005"/>
                    </a:cubicBezTo>
                    <a:cubicBezTo>
                      <a:pt x="1305380" y="1804933"/>
                      <a:pt x="1234218" y="1652107"/>
                      <a:pt x="1149032" y="1508518"/>
                    </a:cubicBezTo>
                    <a:cubicBezTo>
                      <a:pt x="1063847" y="1364929"/>
                      <a:pt x="959557" y="1225778"/>
                      <a:pt x="813825" y="1144303"/>
                    </a:cubicBezTo>
                    <a:cubicBezTo>
                      <a:pt x="690053" y="1075109"/>
                      <a:pt x="546517" y="1052953"/>
                      <a:pt x="409925" y="1014874"/>
                    </a:cubicBezTo>
                    <a:cubicBezTo>
                      <a:pt x="273333" y="976786"/>
                      <a:pt x="133076" y="915082"/>
                      <a:pt x="56674" y="795618"/>
                    </a:cubicBezTo>
                    <a:cubicBezTo>
                      <a:pt x="-22469" y="671868"/>
                      <a:pt x="-14814" y="504639"/>
                      <a:pt x="55379" y="375611"/>
                    </a:cubicBezTo>
                    <a:cubicBezTo>
                      <a:pt x="125572" y="246576"/>
                      <a:pt x="250488" y="153493"/>
                      <a:pt x="386588" y="98247"/>
                    </a:cubicBezTo>
                    <a:cubicBezTo>
                      <a:pt x="522695" y="43002"/>
                      <a:pt x="670259" y="22413"/>
                      <a:pt x="816695" y="10843"/>
                    </a:cubicBezTo>
                    <a:cubicBezTo>
                      <a:pt x="1147737" y="-15310"/>
                      <a:pt x="1485163" y="2946"/>
                      <a:pt x="1803468" y="97574"/>
                    </a:cubicBezTo>
                    <a:cubicBezTo>
                      <a:pt x="2121775" y="192201"/>
                      <a:pt x="2420719" y="366321"/>
                      <a:pt x="2636113" y="619060"/>
                    </a:cubicBezTo>
                    <a:cubicBezTo>
                      <a:pt x="2847305" y="866870"/>
                      <a:pt x="2965997" y="1184616"/>
                      <a:pt x="2991848" y="1507594"/>
                    </a:cubicBezTo>
                    <a:cubicBezTo>
                      <a:pt x="3004857" y="1670136"/>
                      <a:pt x="2994710" y="1834631"/>
                      <a:pt x="2961333" y="1994249"/>
                    </a:cubicBezTo>
                    <a:cubicBezTo>
                      <a:pt x="2949838" y="2049222"/>
                      <a:pt x="2943076" y="2139708"/>
                      <a:pt x="2908397" y="2185171"/>
                    </a:cubicBezTo>
                    <a:cubicBezTo>
                      <a:pt x="2867439" y="2238857"/>
                      <a:pt x="2757925" y="2272992"/>
                      <a:pt x="2697015" y="2296298"/>
                    </a:cubicBezTo>
                    <a:cubicBezTo>
                      <a:pt x="2514279" y="2366211"/>
                      <a:pt x="2313173" y="2388867"/>
                      <a:pt x="2119738" y="2358435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128" name="Google Shape;128;p8"/>
              <p:cNvSpPr/>
              <p:nvPr/>
            </p:nvSpPr>
            <p:spPr>
              <a:xfrm>
                <a:off x="7644056" y="-860227"/>
                <a:ext cx="2548206" cy="2203537"/>
              </a:xfrm>
              <a:custGeom>
                <a:avLst/>
                <a:gdLst/>
                <a:ahLst/>
                <a:cxnLst/>
                <a:rect l="l" t="t" r="r" b="b"/>
                <a:pathLst>
                  <a:path w="2548206" h="2203537" extrusionOk="0">
                    <a:moveTo>
                      <a:pt x="1773331" y="1559838"/>
                    </a:moveTo>
                    <a:cubicBezTo>
                      <a:pt x="1591337" y="1430447"/>
                      <a:pt x="1371240" y="1367387"/>
                      <a:pt x="1153597" y="1317427"/>
                    </a:cubicBezTo>
                    <a:cubicBezTo>
                      <a:pt x="935954" y="1267467"/>
                      <a:pt x="713729" y="1227645"/>
                      <a:pt x="509784" y="1136705"/>
                    </a:cubicBezTo>
                    <a:cubicBezTo>
                      <a:pt x="305839" y="1045765"/>
                      <a:pt x="117613" y="894945"/>
                      <a:pt x="36592" y="686858"/>
                    </a:cubicBezTo>
                    <a:cubicBezTo>
                      <a:pt x="-44437" y="478778"/>
                      <a:pt x="9211" y="210614"/>
                      <a:pt x="196491" y="89007"/>
                    </a:cubicBezTo>
                    <a:cubicBezTo>
                      <a:pt x="307482" y="16936"/>
                      <a:pt x="445883" y="3753"/>
                      <a:pt x="578182" y="777"/>
                    </a:cubicBezTo>
                    <a:cubicBezTo>
                      <a:pt x="952097" y="-7628"/>
                      <a:pt x="1332260" y="51396"/>
                      <a:pt x="1669276" y="213574"/>
                    </a:cubicBezTo>
                    <a:cubicBezTo>
                      <a:pt x="2006300" y="375753"/>
                      <a:pt x="2297627" y="646801"/>
                      <a:pt x="2445804" y="990209"/>
                    </a:cubicBezTo>
                    <a:cubicBezTo>
                      <a:pt x="2593982" y="1333616"/>
                      <a:pt x="2586288" y="1749723"/>
                      <a:pt x="2390316" y="2068286"/>
                    </a:cubicBezTo>
                    <a:cubicBezTo>
                      <a:pt x="2342423" y="2146134"/>
                      <a:pt x="2259358" y="2233864"/>
                      <a:pt x="2157832" y="2193278"/>
                    </a:cubicBezTo>
                    <a:cubicBezTo>
                      <a:pt x="2086246" y="2164663"/>
                      <a:pt x="2090925" y="2105760"/>
                      <a:pt x="2081907" y="2039020"/>
                    </a:cubicBezTo>
                    <a:cubicBezTo>
                      <a:pt x="2055261" y="1841708"/>
                      <a:pt x="1933934" y="1674010"/>
                      <a:pt x="1773331" y="155983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129" name="Google Shape;129;p8"/>
              <p:cNvSpPr/>
              <p:nvPr/>
            </p:nvSpPr>
            <p:spPr>
              <a:xfrm rot="10800000">
                <a:off x="-1950511" y="3213524"/>
                <a:ext cx="3948978" cy="3124659"/>
              </a:xfrm>
              <a:custGeom>
                <a:avLst/>
                <a:gdLst/>
                <a:ahLst/>
                <a:cxnLst/>
                <a:rect l="l" t="t" r="r" b="b"/>
                <a:pathLst>
                  <a:path w="2997327" h="2371658" extrusionOk="0">
                    <a:moveTo>
                      <a:pt x="2119723" y="2358427"/>
                    </a:moveTo>
                    <a:cubicBezTo>
                      <a:pt x="1840617" y="2314509"/>
                      <a:pt x="1580351" y="2160509"/>
                      <a:pt x="1407511" y="1937005"/>
                    </a:cubicBezTo>
                    <a:cubicBezTo>
                      <a:pt x="1305380" y="1804933"/>
                      <a:pt x="1234218" y="1652107"/>
                      <a:pt x="1149032" y="1508518"/>
                    </a:cubicBezTo>
                    <a:cubicBezTo>
                      <a:pt x="1063847" y="1364929"/>
                      <a:pt x="959557" y="1225778"/>
                      <a:pt x="813825" y="1144303"/>
                    </a:cubicBezTo>
                    <a:cubicBezTo>
                      <a:pt x="690053" y="1075109"/>
                      <a:pt x="546517" y="1052953"/>
                      <a:pt x="409925" y="1014874"/>
                    </a:cubicBezTo>
                    <a:cubicBezTo>
                      <a:pt x="273333" y="976786"/>
                      <a:pt x="133076" y="915082"/>
                      <a:pt x="56674" y="795618"/>
                    </a:cubicBezTo>
                    <a:cubicBezTo>
                      <a:pt x="-22469" y="671868"/>
                      <a:pt x="-14814" y="504639"/>
                      <a:pt x="55379" y="375611"/>
                    </a:cubicBezTo>
                    <a:cubicBezTo>
                      <a:pt x="125572" y="246576"/>
                      <a:pt x="250488" y="153493"/>
                      <a:pt x="386588" y="98247"/>
                    </a:cubicBezTo>
                    <a:cubicBezTo>
                      <a:pt x="522695" y="43002"/>
                      <a:pt x="670259" y="22413"/>
                      <a:pt x="816695" y="10843"/>
                    </a:cubicBezTo>
                    <a:cubicBezTo>
                      <a:pt x="1147737" y="-15310"/>
                      <a:pt x="1485163" y="2946"/>
                      <a:pt x="1803468" y="97574"/>
                    </a:cubicBezTo>
                    <a:cubicBezTo>
                      <a:pt x="2121775" y="192201"/>
                      <a:pt x="2420719" y="366321"/>
                      <a:pt x="2636113" y="619060"/>
                    </a:cubicBezTo>
                    <a:cubicBezTo>
                      <a:pt x="2847305" y="866870"/>
                      <a:pt x="2965997" y="1184616"/>
                      <a:pt x="2991848" y="1507594"/>
                    </a:cubicBezTo>
                    <a:cubicBezTo>
                      <a:pt x="3004857" y="1670136"/>
                      <a:pt x="2994710" y="1834631"/>
                      <a:pt x="2961333" y="1994249"/>
                    </a:cubicBezTo>
                    <a:cubicBezTo>
                      <a:pt x="2949838" y="2049222"/>
                      <a:pt x="2943076" y="2139708"/>
                      <a:pt x="2908397" y="2185171"/>
                    </a:cubicBezTo>
                    <a:cubicBezTo>
                      <a:pt x="2867439" y="2238857"/>
                      <a:pt x="2757925" y="2272992"/>
                      <a:pt x="2697015" y="2296298"/>
                    </a:cubicBezTo>
                    <a:cubicBezTo>
                      <a:pt x="2514279" y="2366211"/>
                      <a:pt x="2313173" y="2388867"/>
                      <a:pt x="2119738" y="235843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130" name="Google Shape;130;p8"/>
              <p:cNvSpPr/>
              <p:nvPr/>
            </p:nvSpPr>
            <p:spPr>
              <a:xfrm>
                <a:off x="-1440096" y="4073852"/>
                <a:ext cx="3093921" cy="2264342"/>
              </a:xfrm>
              <a:custGeom>
                <a:avLst/>
                <a:gdLst/>
                <a:ahLst/>
                <a:cxnLst/>
                <a:rect l="l" t="t" r="r" b="b"/>
                <a:pathLst>
                  <a:path w="3093921" h="2264342" extrusionOk="0">
                    <a:moveTo>
                      <a:pt x="813350" y="1979"/>
                    </a:moveTo>
                    <a:cubicBezTo>
                      <a:pt x="1095371" y="19062"/>
                      <a:pt x="1369145" y="147529"/>
                      <a:pt x="1562528" y="353527"/>
                    </a:cubicBezTo>
                    <a:cubicBezTo>
                      <a:pt x="1676797" y="475255"/>
                      <a:pt x="1762218" y="620585"/>
                      <a:pt x="1860715" y="755398"/>
                    </a:cubicBezTo>
                    <a:cubicBezTo>
                      <a:pt x="1959212" y="890203"/>
                      <a:pt x="2076306" y="1018769"/>
                      <a:pt x="2229140" y="1085963"/>
                    </a:cubicBezTo>
                    <a:cubicBezTo>
                      <a:pt x="2358955" y="1143034"/>
                      <a:pt x="2503945" y="1151385"/>
                      <a:pt x="2643551" y="1176260"/>
                    </a:cubicBezTo>
                    <a:cubicBezTo>
                      <a:pt x="2783156" y="1201134"/>
                      <a:pt x="2928661" y="1249179"/>
                      <a:pt x="3016110" y="1360806"/>
                    </a:cubicBezTo>
                    <a:cubicBezTo>
                      <a:pt x="3106695" y="1476438"/>
                      <a:pt x="3115039" y="1643629"/>
                      <a:pt x="3057476" y="1778775"/>
                    </a:cubicBezTo>
                    <a:cubicBezTo>
                      <a:pt x="2999914" y="1913920"/>
                      <a:pt x="2884455" y="2018498"/>
                      <a:pt x="2754239" y="2086480"/>
                    </a:cubicBezTo>
                    <a:cubicBezTo>
                      <a:pt x="2624030" y="2154462"/>
                      <a:pt x="2479093" y="2189036"/>
                      <a:pt x="2334437" y="2214523"/>
                    </a:cubicBezTo>
                    <a:cubicBezTo>
                      <a:pt x="2007400" y="2272147"/>
                      <a:pt x="1669771" y="2286170"/>
                      <a:pt x="1343893" y="2222345"/>
                    </a:cubicBezTo>
                    <a:cubicBezTo>
                      <a:pt x="1018015" y="2158520"/>
                      <a:pt x="703813" y="2013720"/>
                      <a:pt x="465293" y="1782682"/>
                    </a:cubicBezTo>
                    <a:cubicBezTo>
                      <a:pt x="231423" y="1556157"/>
                      <a:pt x="82950" y="1251185"/>
                      <a:pt x="26395" y="932152"/>
                    </a:cubicBezTo>
                    <a:cubicBezTo>
                      <a:pt x="-2061" y="771594"/>
                      <a:pt x="-7664" y="606887"/>
                      <a:pt x="10342" y="444800"/>
                    </a:cubicBezTo>
                    <a:cubicBezTo>
                      <a:pt x="16544" y="388979"/>
                      <a:pt x="14635" y="298266"/>
                      <a:pt x="44818" y="249699"/>
                    </a:cubicBezTo>
                    <a:cubicBezTo>
                      <a:pt x="80467" y="192348"/>
                      <a:pt x="186225" y="147923"/>
                      <a:pt x="244636" y="118907"/>
                    </a:cubicBezTo>
                    <a:cubicBezTo>
                      <a:pt x="419868" y="31882"/>
                      <a:pt x="617893" y="-9863"/>
                      <a:pt x="813357" y="1972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131" name="Google Shape;131;p8"/>
              <p:cNvSpPr/>
              <p:nvPr/>
            </p:nvSpPr>
            <p:spPr>
              <a:xfrm>
                <a:off x="-1362316" y="3724032"/>
                <a:ext cx="2326696" cy="2517627"/>
              </a:xfrm>
              <a:custGeom>
                <a:avLst/>
                <a:gdLst/>
                <a:ahLst/>
                <a:cxnLst/>
                <a:rect l="l" t="t" r="r" b="b"/>
                <a:pathLst>
                  <a:path w="2326696" h="2517627" extrusionOk="0">
                    <a:moveTo>
                      <a:pt x="800137" y="722496"/>
                    </a:moveTo>
                    <a:cubicBezTo>
                      <a:pt x="951563" y="886613"/>
                      <a:pt x="1153941" y="993682"/>
                      <a:pt x="1356614" y="1087416"/>
                    </a:cubicBezTo>
                    <a:cubicBezTo>
                      <a:pt x="1559287" y="1181150"/>
                      <a:pt x="1768541" y="1265912"/>
                      <a:pt x="1949369" y="1396931"/>
                    </a:cubicBezTo>
                    <a:cubicBezTo>
                      <a:pt x="2130197" y="1527950"/>
                      <a:pt x="2283304" y="1714321"/>
                      <a:pt x="2319710" y="1934637"/>
                    </a:cubicBezTo>
                    <a:cubicBezTo>
                      <a:pt x="2356117" y="2154953"/>
                      <a:pt x="2248366" y="2406299"/>
                      <a:pt x="2040037" y="2486707"/>
                    </a:cubicBezTo>
                    <a:cubicBezTo>
                      <a:pt x="1916574" y="2534358"/>
                      <a:pt x="1778430" y="2518737"/>
                      <a:pt x="1648350" y="2494385"/>
                    </a:cubicBezTo>
                    <a:cubicBezTo>
                      <a:pt x="1280727" y="2425555"/>
                      <a:pt x="920896" y="2289463"/>
                      <a:pt x="624526" y="2061309"/>
                    </a:cubicBezTo>
                    <a:cubicBezTo>
                      <a:pt x="328156" y="1833156"/>
                      <a:pt x="98943" y="1507891"/>
                      <a:pt x="24707" y="1141321"/>
                    </a:cubicBezTo>
                    <a:cubicBezTo>
                      <a:pt x="-49522" y="774751"/>
                      <a:pt x="43758" y="369162"/>
                      <a:pt x="301170" y="97818"/>
                    </a:cubicBezTo>
                    <a:cubicBezTo>
                      <a:pt x="364078" y="31510"/>
                      <a:pt x="463439" y="-37214"/>
                      <a:pt x="554424" y="23415"/>
                    </a:cubicBezTo>
                    <a:cubicBezTo>
                      <a:pt x="618575" y="66167"/>
                      <a:pt x="601863" y="122844"/>
                      <a:pt x="596926" y="190007"/>
                    </a:cubicBezTo>
                    <a:cubicBezTo>
                      <a:pt x="582342" y="388577"/>
                      <a:pt x="666506" y="577674"/>
                      <a:pt x="800137" y="722504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</p:grpSp>
        <p:grpSp>
          <p:nvGrpSpPr>
            <p:cNvPr id="132" name="Google Shape;132;p8"/>
            <p:cNvGrpSpPr/>
            <p:nvPr/>
          </p:nvGrpSpPr>
          <p:grpSpPr>
            <a:xfrm>
              <a:off x="8710500" y="4079775"/>
              <a:ext cx="207675" cy="866000"/>
              <a:chOff x="8484425" y="1540950"/>
              <a:chExt cx="207675" cy="866000"/>
            </a:xfrm>
          </p:grpSpPr>
          <p:sp>
            <p:nvSpPr>
              <p:cNvPr id="133" name="Google Shape;133;p8"/>
              <p:cNvSpPr/>
              <p:nvPr/>
            </p:nvSpPr>
            <p:spPr>
              <a:xfrm>
                <a:off x="8588225" y="2303150"/>
                <a:ext cx="103800" cy="103800"/>
              </a:xfrm>
              <a:prstGeom prst="plaque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134" name="Google Shape;134;p8"/>
              <p:cNvSpPr/>
              <p:nvPr/>
            </p:nvSpPr>
            <p:spPr>
              <a:xfrm>
                <a:off x="8484425" y="2091875"/>
                <a:ext cx="103800" cy="1038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135" name="Google Shape;135;p8"/>
              <p:cNvSpPr/>
              <p:nvPr/>
            </p:nvSpPr>
            <p:spPr>
              <a:xfrm>
                <a:off x="8657600" y="1979300"/>
                <a:ext cx="34500" cy="345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136" name="Google Shape;136;p8"/>
              <p:cNvSpPr/>
              <p:nvPr/>
            </p:nvSpPr>
            <p:spPr>
              <a:xfrm>
                <a:off x="8484425" y="1540950"/>
                <a:ext cx="199200" cy="199200"/>
              </a:xfrm>
              <a:prstGeom prst="plaque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9"/>
          <p:cNvSpPr txBox="1">
            <a:spLocks noGrp="1"/>
          </p:cNvSpPr>
          <p:nvPr>
            <p:ph type="title"/>
          </p:nvPr>
        </p:nvSpPr>
        <p:spPr>
          <a:xfrm>
            <a:off x="1084600" y="1400250"/>
            <a:ext cx="3633600" cy="101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9"/>
          <p:cNvSpPr txBox="1">
            <a:spLocks noGrp="1"/>
          </p:cNvSpPr>
          <p:nvPr>
            <p:ph type="subTitle" idx="1"/>
          </p:nvPr>
        </p:nvSpPr>
        <p:spPr>
          <a:xfrm>
            <a:off x="1084600" y="2419350"/>
            <a:ext cx="3633600" cy="105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0" name="Google Shape;140;p9"/>
          <p:cNvGrpSpPr/>
          <p:nvPr/>
        </p:nvGrpSpPr>
        <p:grpSpPr>
          <a:xfrm>
            <a:off x="-1950511" y="-1220800"/>
            <a:ext cx="12906801" cy="7558994"/>
            <a:chOff x="-1950511" y="-1220800"/>
            <a:chExt cx="12906801" cy="7558994"/>
          </a:xfrm>
        </p:grpSpPr>
        <p:grpSp>
          <p:nvGrpSpPr>
            <p:cNvPr id="141" name="Google Shape;141;p9"/>
            <p:cNvGrpSpPr/>
            <p:nvPr/>
          </p:nvGrpSpPr>
          <p:grpSpPr>
            <a:xfrm>
              <a:off x="-1950511" y="-1220800"/>
              <a:ext cx="12906801" cy="7558994"/>
              <a:chOff x="-1950511" y="-1220800"/>
              <a:chExt cx="12906801" cy="7558994"/>
            </a:xfrm>
          </p:grpSpPr>
          <p:grpSp>
            <p:nvGrpSpPr>
              <p:cNvPr id="142" name="Google Shape;142;p9"/>
              <p:cNvGrpSpPr/>
              <p:nvPr/>
            </p:nvGrpSpPr>
            <p:grpSpPr>
              <a:xfrm>
                <a:off x="-1950511" y="-1220800"/>
                <a:ext cx="12906801" cy="7558994"/>
                <a:chOff x="-1950511" y="-1220800"/>
                <a:chExt cx="12906801" cy="7558994"/>
              </a:xfrm>
            </p:grpSpPr>
            <p:sp>
              <p:nvSpPr>
                <p:cNvPr id="143" name="Google Shape;143;p9"/>
                <p:cNvSpPr/>
                <p:nvPr/>
              </p:nvSpPr>
              <p:spPr>
                <a:xfrm rot="10800000">
                  <a:off x="6880049" y="-1220800"/>
                  <a:ext cx="4076241" cy="2983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3921" h="2264342" extrusionOk="0">
                      <a:moveTo>
                        <a:pt x="813350" y="1979"/>
                      </a:moveTo>
                      <a:cubicBezTo>
                        <a:pt x="1095371" y="19062"/>
                        <a:pt x="1369145" y="147529"/>
                        <a:pt x="1562528" y="353527"/>
                      </a:cubicBezTo>
                      <a:cubicBezTo>
                        <a:pt x="1676797" y="475255"/>
                        <a:pt x="1762218" y="620585"/>
                        <a:pt x="1860715" y="755398"/>
                      </a:cubicBezTo>
                      <a:cubicBezTo>
                        <a:pt x="1959212" y="890203"/>
                        <a:pt x="2076306" y="1018769"/>
                        <a:pt x="2229140" y="1085963"/>
                      </a:cubicBezTo>
                      <a:cubicBezTo>
                        <a:pt x="2358955" y="1143034"/>
                        <a:pt x="2503945" y="1151385"/>
                        <a:pt x="2643551" y="1176260"/>
                      </a:cubicBezTo>
                      <a:cubicBezTo>
                        <a:pt x="2783156" y="1201134"/>
                        <a:pt x="2928661" y="1249179"/>
                        <a:pt x="3016110" y="1360806"/>
                      </a:cubicBezTo>
                      <a:cubicBezTo>
                        <a:pt x="3106695" y="1476438"/>
                        <a:pt x="3115039" y="1643629"/>
                        <a:pt x="3057476" y="1778775"/>
                      </a:cubicBezTo>
                      <a:cubicBezTo>
                        <a:pt x="2999914" y="1913920"/>
                        <a:pt x="2884455" y="2018498"/>
                        <a:pt x="2754239" y="2086480"/>
                      </a:cubicBezTo>
                      <a:cubicBezTo>
                        <a:pt x="2624030" y="2154462"/>
                        <a:pt x="2479093" y="2189036"/>
                        <a:pt x="2334437" y="2214523"/>
                      </a:cubicBezTo>
                      <a:cubicBezTo>
                        <a:pt x="2007400" y="2272147"/>
                        <a:pt x="1669771" y="2286170"/>
                        <a:pt x="1343893" y="2222345"/>
                      </a:cubicBezTo>
                      <a:cubicBezTo>
                        <a:pt x="1018015" y="2158520"/>
                        <a:pt x="703813" y="2013720"/>
                        <a:pt x="465293" y="1782682"/>
                      </a:cubicBezTo>
                      <a:cubicBezTo>
                        <a:pt x="231423" y="1556157"/>
                        <a:pt x="82950" y="1251185"/>
                        <a:pt x="26395" y="932152"/>
                      </a:cubicBezTo>
                      <a:cubicBezTo>
                        <a:pt x="-2061" y="771594"/>
                        <a:pt x="-7664" y="606887"/>
                        <a:pt x="10342" y="444800"/>
                      </a:cubicBezTo>
                      <a:cubicBezTo>
                        <a:pt x="16544" y="388979"/>
                        <a:pt x="14635" y="298266"/>
                        <a:pt x="44818" y="249699"/>
                      </a:cubicBezTo>
                      <a:cubicBezTo>
                        <a:pt x="80467" y="192348"/>
                        <a:pt x="186225" y="147923"/>
                        <a:pt x="244636" y="118907"/>
                      </a:cubicBezTo>
                      <a:cubicBezTo>
                        <a:pt x="419868" y="31882"/>
                        <a:pt x="617893" y="-9863"/>
                        <a:pt x="813357" y="197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Epilogue"/>
                    <a:ea typeface="Epilogue"/>
                    <a:cs typeface="Epilogue"/>
                    <a:sym typeface="Epilogue"/>
                  </a:endParaRPr>
                </a:p>
              </p:txBody>
            </p:sp>
            <p:sp>
              <p:nvSpPr>
                <p:cNvPr id="144" name="Google Shape;144;p9"/>
                <p:cNvSpPr/>
                <p:nvPr/>
              </p:nvSpPr>
              <p:spPr>
                <a:xfrm>
                  <a:off x="7768342" y="-1165905"/>
                  <a:ext cx="2997327" cy="23716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7327" h="2371658" extrusionOk="0">
                      <a:moveTo>
                        <a:pt x="2119723" y="2358427"/>
                      </a:moveTo>
                      <a:cubicBezTo>
                        <a:pt x="1840617" y="2314509"/>
                        <a:pt x="1580351" y="2160509"/>
                        <a:pt x="1407511" y="1937005"/>
                      </a:cubicBezTo>
                      <a:cubicBezTo>
                        <a:pt x="1305380" y="1804933"/>
                        <a:pt x="1234218" y="1652107"/>
                        <a:pt x="1149032" y="1508518"/>
                      </a:cubicBezTo>
                      <a:cubicBezTo>
                        <a:pt x="1063847" y="1364929"/>
                        <a:pt x="959557" y="1225778"/>
                        <a:pt x="813825" y="1144303"/>
                      </a:cubicBezTo>
                      <a:cubicBezTo>
                        <a:pt x="690053" y="1075109"/>
                        <a:pt x="546517" y="1052953"/>
                        <a:pt x="409925" y="1014874"/>
                      </a:cubicBezTo>
                      <a:cubicBezTo>
                        <a:pt x="273333" y="976786"/>
                        <a:pt x="133076" y="915082"/>
                        <a:pt x="56674" y="795618"/>
                      </a:cubicBezTo>
                      <a:cubicBezTo>
                        <a:pt x="-22469" y="671868"/>
                        <a:pt x="-14814" y="504639"/>
                        <a:pt x="55379" y="375611"/>
                      </a:cubicBezTo>
                      <a:cubicBezTo>
                        <a:pt x="125572" y="246576"/>
                        <a:pt x="250488" y="153493"/>
                        <a:pt x="386588" y="98247"/>
                      </a:cubicBezTo>
                      <a:cubicBezTo>
                        <a:pt x="522695" y="43002"/>
                        <a:pt x="670259" y="22413"/>
                        <a:pt x="816695" y="10843"/>
                      </a:cubicBezTo>
                      <a:cubicBezTo>
                        <a:pt x="1147737" y="-15310"/>
                        <a:pt x="1485163" y="2946"/>
                        <a:pt x="1803468" y="97574"/>
                      </a:cubicBezTo>
                      <a:cubicBezTo>
                        <a:pt x="2121775" y="192201"/>
                        <a:pt x="2420719" y="366321"/>
                        <a:pt x="2636113" y="619060"/>
                      </a:cubicBezTo>
                      <a:cubicBezTo>
                        <a:pt x="2847305" y="866870"/>
                        <a:pt x="2965997" y="1184616"/>
                        <a:pt x="2991848" y="1507594"/>
                      </a:cubicBezTo>
                      <a:cubicBezTo>
                        <a:pt x="3004857" y="1670136"/>
                        <a:pt x="2994710" y="1834631"/>
                        <a:pt x="2961333" y="1994249"/>
                      </a:cubicBezTo>
                      <a:cubicBezTo>
                        <a:pt x="2949838" y="2049222"/>
                        <a:pt x="2943076" y="2139708"/>
                        <a:pt x="2908397" y="2185171"/>
                      </a:cubicBezTo>
                      <a:cubicBezTo>
                        <a:pt x="2867439" y="2238857"/>
                        <a:pt x="2757925" y="2272992"/>
                        <a:pt x="2697015" y="2296298"/>
                      </a:cubicBezTo>
                      <a:cubicBezTo>
                        <a:pt x="2514279" y="2366211"/>
                        <a:pt x="2313173" y="2388867"/>
                        <a:pt x="2119738" y="2358435"/>
                      </a:cubicBez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Epilogue"/>
                    <a:ea typeface="Epilogue"/>
                    <a:cs typeface="Epilogue"/>
                    <a:sym typeface="Epilogue"/>
                  </a:endParaRPr>
                </a:p>
              </p:txBody>
            </p:sp>
            <p:sp>
              <p:nvSpPr>
                <p:cNvPr id="145" name="Google Shape;145;p9"/>
                <p:cNvSpPr/>
                <p:nvPr/>
              </p:nvSpPr>
              <p:spPr>
                <a:xfrm>
                  <a:off x="7644056" y="-860227"/>
                  <a:ext cx="2548206" cy="2203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8206" h="2203537" extrusionOk="0">
                      <a:moveTo>
                        <a:pt x="1773331" y="1559838"/>
                      </a:moveTo>
                      <a:cubicBezTo>
                        <a:pt x="1591337" y="1430447"/>
                        <a:pt x="1371240" y="1367387"/>
                        <a:pt x="1153597" y="1317427"/>
                      </a:cubicBezTo>
                      <a:cubicBezTo>
                        <a:pt x="935954" y="1267467"/>
                        <a:pt x="713729" y="1227645"/>
                        <a:pt x="509784" y="1136705"/>
                      </a:cubicBezTo>
                      <a:cubicBezTo>
                        <a:pt x="305839" y="1045765"/>
                        <a:pt x="117613" y="894945"/>
                        <a:pt x="36592" y="686858"/>
                      </a:cubicBezTo>
                      <a:cubicBezTo>
                        <a:pt x="-44437" y="478778"/>
                        <a:pt x="9211" y="210614"/>
                        <a:pt x="196491" y="89007"/>
                      </a:cubicBezTo>
                      <a:cubicBezTo>
                        <a:pt x="307482" y="16936"/>
                        <a:pt x="445883" y="3753"/>
                        <a:pt x="578182" y="777"/>
                      </a:cubicBezTo>
                      <a:cubicBezTo>
                        <a:pt x="952097" y="-7628"/>
                        <a:pt x="1332260" y="51396"/>
                        <a:pt x="1669276" y="213574"/>
                      </a:cubicBezTo>
                      <a:cubicBezTo>
                        <a:pt x="2006300" y="375753"/>
                        <a:pt x="2297627" y="646801"/>
                        <a:pt x="2445804" y="990209"/>
                      </a:cubicBezTo>
                      <a:cubicBezTo>
                        <a:pt x="2593982" y="1333616"/>
                        <a:pt x="2586288" y="1749723"/>
                        <a:pt x="2390316" y="2068286"/>
                      </a:cubicBezTo>
                      <a:cubicBezTo>
                        <a:pt x="2342423" y="2146134"/>
                        <a:pt x="2259358" y="2233864"/>
                        <a:pt x="2157832" y="2193278"/>
                      </a:cubicBezTo>
                      <a:cubicBezTo>
                        <a:pt x="2086246" y="2164663"/>
                        <a:pt x="2090925" y="2105760"/>
                        <a:pt x="2081907" y="2039020"/>
                      </a:cubicBezTo>
                      <a:cubicBezTo>
                        <a:pt x="2055261" y="1841708"/>
                        <a:pt x="1933934" y="1674010"/>
                        <a:pt x="1773331" y="1559831"/>
                      </a:cubicBez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Epilogue"/>
                    <a:ea typeface="Epilogue"/>
                    <a:cs typeface="Epilogue"/>
                    <a:sym typeface="Epilogue"/>
                  </a:endParaRPr>
                </a:p>
              </p:txBody>
            </p:sp>
            <p:sp>
              <p:nvSpPr>
                <p:cNvPr id="146" name="Google Shape;146;p9"/>
                <p:cNvSpPr/>
                <p:nvPr/>
              </p:nvSpPr>
              <p:spPr>
                <a:xfrm rot="10800000">
                  <a:off x="-1950511" y="3213524"/>
                  <a:ext cx="3948978" cy="3124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7327" h="2371658" extrusionOk="0">
                      <a:moveTo>
                        <a:pt x="2119723" y="2358427"/>
                      </a:moveTo>
                      <a:cubicBezTo>
                        <a:pt x="1840617" y="2314509"/>
                        <a:pt x="1580351" y="2160509"/>
                        <a:pt x="1407511" y="1937005"/>
                      </a:cubicBezTo>
                      <a:cubicBezTo>
                        <a:pt x="1305380" y="1804933"/>
                        <a:pt x="1234218" y="1652107"/>
                        <a:pt x="1149032" y="1508518"/>
                      </a:cubicBezTo>
                      <a:cubicBezTo>
                        <a:pt x="1063847" y="1364929"/>
                        <a:pt x="959557" y="1225778"/>
                        <a:pt x="813825" y="1144303"/>
                      </a:cubicBezTo>
                      <a:cubicBezTo>
                        <a:pt x="690053" y="1075109"/>
                        <a:pt x="546517" y="1052953"/>
                        <a:pt x="409925" y="1014874"/>
                      </a:cubicBezTo>
                      <a:cubicBezTo>
                        <a:pt x="273333" y="976786"/>
                        <a:pt x="133076" y="915082"/>
                        <a:pt x="56674" y="795618"/>
                      </a:cubicBezTo>
                      <a:cubicBezTo>
                        <a:pt x="-22469" y="671868"/>
                        <a:pt x="-14814" y="504639"/>
                        <a:pt x="55379" y="375611"/>
                      </a:cubicBezTo>
                      <a:cubicBezTo>
                        <a:pt x="125572" y="246576"/>
                        <a:pt x="250488" y="153493"/>
                        <a:pt x="386588" y="98247"/>
                      </a:cubicBezTo>
                      <a:cubicBezTo>
                        <a:pt x="522695" y="43002"/>
                        <a:pt x="670259" y="22413"/>
                        <a:pt x="816695" y="10843"/>
                      </a:cubicBezTo>
                      <a:cubicBezTo>
                        <a:pt x="1147737" y="-15310"/>
                        <a:pt x="1485163" y="2946"/>
                        <a:pt x="1803468" y="97574"/>
                      </a:cubicBezTo>
                      <a:cubicBezTo>
                        <a:pt x="2121775" y="192201"/>
                        <a:pt x="2420719" y="366321"/>
                        <a:pt x="2636113" y="619060"/>
                      </a:cubicBezTo>
                      <a:cubicBezTo>
                        <a:pt x="2847305" y="866870"/>
                        <a:pt x="2965997" y="1184616"/>
                        <a:pt x="2991848" y="1507594"/>
                      </a:cubicBezTo>
                      <a:cubicBezTo>
                        <a:pt x="3004857" y="1670136"/>
                        <a:pt x="2994710" y="1834631"/>
                        <a:pt x="2961333" y="1994249"/>
                      </a:cubicBezTo>
                      <a:cubicBezTo>
                        <a:pt x="2949838" y="2049222"/>
                        <a:pt x="2943076" y="2139708"/>
                        <a:pt x="2908397" y="2185171"/>
                      </a:cubicBezTo>
                      <a:cubicBezTo>
                        <a:pt x="2867439" y="2238857"/>
                        <a:pt x="2757925" y="2272992"/>
                        <a:pt x="2697015" y="2296298"/>
                      </a:cubicBezTo>
                      <a:cubicBezTo>
                        <a:pt x="2514279" y="2366211"/>
                        <a:pt x="2313173" y="2388867"/>
                        <a:pt x="2119738" y="235843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Epilogue"/>
                    <a:ea typeface="Epilogue"/>
                    <a:cs typeface="Epilogue"/>
                    <a:sym typeface="Epilogue"/>
                  </a:endParaRPr>
                </a:p>
              </p:txBody>
            </p:sp>
            <p:sp>
              <p:nvSpPr>
                <p:cNvPr id="147" name="Google Shape;147;p9"/>
                <p:cNvSpPr/>
                <p:nvPr/>
              </p:nvSpPr>
              <p:spPr>
                <a:xfrm>
                  <a:off x="-1440096" y="4073852"/>
                  <a:ext cx="3093921" cy="2264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3921" h="2264342" extrusionOk="0">
                      <a:moveTo>
                        <a:pt x="813350" y="1979"/>
                      </a:moveTo>
                      <a:cubicBezTo>
                        <a:pt x="1095371" y="19062"/>
                        <a:pt x="1369145" y="147529"/>
                        <a:pt x="1562528" y="353527"/>
                      </a:cubicBezTo>
                      <a:cubicBezTo>
                        <a:pt x="1676797" y="475255"/>
                        <a:pt x="1762218" y="620585"/>
                        <a:pt x="1860715" y="755398"/>
                      </a:cubicBezTo>
                      <a:cubicBezTo>
                        <a:pt x="1959212" y="890203"/>
                        <a:pt x="2076306" y="1018769"/>
                        <a:pt x="2229140" y="1085963"/>
                      </a:cubicBezTo>
                      <a:cubicBezTo>
                        <a:pt x="2358955" y="1143034"/>
                        <a:pt x="2503945" y="1151385"/>
                        <a:pt x="2643551" y="1176260"/>
                      </a:cubicBezTo>
                      <a:cubicBezTo>
                        <a:pt x="2783156" y="1201134"/>
                        <a:pt x="2928661" y="1249179"/>
                        <a:pt x="3016110" y="1360806"/>
                      </a:cubicBezTo>
                      <a:cubicBezTo>
                        <a:pt x="3106695" y="1476438"/>
                        <a:pt x="3115039" y="1643629"/>
                        <a:pt x="3057476" y="1778775"/>
                      </a:cubicBezTo>
                      <a:cubicBezTo>
                        <a:pt x="2999914" y="1913920"/>
                        <a:pt x="2884455" y="2018498"/>
                        <a:pt x="2754239" y="2086480"/>
                      </a:cubicBezTo>
                      <a:cubicBezTo>
                        <a:pt x="2624030" y="2154462"/>
                        <a:pt x="2479093" y="2189036"/>
                        <a:pt x="2334437" y="2214523"/>
                      </a:cubicBezTo>
                      <a:cubicBezTo>
                        <a:pt x="2007400" y="2272147"/>
                        <a:pt x="1669771" y="2286170"/>
                        <a:pt x="1343893" y="2222345"/>
                      </a:cubicBezTo>
                      <a:cubicBezTo>
                        <a:pt x="1018015" y="2158520"/>
                        <a:pt x="703813" y="2013720"/>
                        <a:pt x="465293" y="1782682"/>
                      </a:cubicBezTo>
                      <a:cubicBezTo>
                        <a:pt x="231423" y="1556157"/>
                        <a:pt x="82950" y="1251185"/>
                        <a:pt x="26395" y="932152"/>
                      </a:cubicBezTo>
                      <a:cubicBezTo>
                        <a:pt x="-2061" y="771594"/>
                        <a:pt x="-7664" y="606887"/>
                        <a:pt x="10342" y="444800"/>
                      </a:cubicBezTo>
                      <a:cubicBezTo>
                        <a:pt x="16544" y="388979"/>
                        <a:pt x="14635" y="298266"/>
                        <a:pt x="44818" y="249699"/>
                      </a:cubicBezTo>
                      <a:cubicBezTo>
                        <a:pt x="80467" y="192348"/>
                        <a:pt x="186225" y="147923"/>
                        <a:pt x="244636" y="118907"/>
                      </a:cubicBezTo>
                      <a:cubicBezTo>
                        <a:pt x="419868" y="31882"/>
                        <a:pt x="617893" y="-9863"/>
                        <a:pt x="813357" y="1972"/>
                      </a:cubicBez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Epilogue"/>
                    <a:ea typeface="Epilogue"/>
                    <a:cs typeface="Epilogue"/>
                    <a:sym typeface="Epilogue"/>
                  </a:endParaRPr>
                </a:p>
              </p:txBody>
            </p:sp>
            <p:sp>
              <p:nvSpPr>
                <p:cNvPr id="148" name="Google Shape;148;p9"/>
                <p:cNvSpPr/>
                <p:nvPr/>
              </p:nvSpPr>
              <p:spPr>
                <a:xfrm>
                  <a:off x="-1362316" y="3724032"/>
                  <a:ext cx="2326696" cy="251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6696" h="2517627" extrusionOk="0">
                      <a:moveTo>
                        <a:pt x="800137" y="722496"/>
                      </a:moveTo>
                      <a:cubicBezTo>
                        <a:pt x="951563" y="886613"/>
                        <a:pt x="1153941" y="993682"/>
                        <a:pt x="1356614" y="1087416"/>
                      </a:cubicBezTo>
                      <a:cubicBezTo>
                        <a:pt x="1559287" y="1181150"/>
                        <a:pt x="1768541" y="1265912"/>
                        <a:pt x="1949369" y="1396931"/>
                      </a:cubicBezTo>
                      <a:cubicBezTo>
                        <a:pt x="2130197" y="1527950"/>
                        <a:pt x="2283304" y="1714321"/>
                        <a:pt x="2319710" y="1934637"/>
                      </a:cubicBezTo>
                      <a:cubicBezTo>
                        <a:pt x="2356117" y="2154953"/>
                        <a:pt x="2248366" y="2406299"/>
                        <a:pt x="2040037" y="2486707"/>
                      </a:cubicBezTo>
                      <a:cubicBezTo>
                        <a:pt x="1916574" y="2534358"/>
                        <a:pt x="1778430" y="2518737"/>
                        <a:pt x="1648350" y="2494385"/>
                      </a:cubicBezTo>
                      <a:cubicBezTo>
                        <a:pt x="1280727" y="2425555"/>
                        <a:pt x="920896" y="2289463"/>
                        <a:pt x="624526" y="2061309"/>
                      </a:cubicBezTo>
                      <a:cubicBezTo>
                        <a:pt x="328156" y="1833156"/>
                        <a:pt x="98943" y="1507891"/>
                        <a:pt x="24707" y="1141321"/>
                      </a:cubicBezTo>
                      <a:cubicBezTo>
                        <a:pt x="-49522" y="774751"/>
                        <a:pt x="43758" y="369162"/>
                        <a:pt x="301170" y="97818"/>
                      </a:cubicBezTo>
                      <a:cubicBezTo>
                        <a:pt x="364078" y="31510"/>
                        <a:pt x="463439" y="-37214"/>
                        <a:pt x="554424" y="23415"/>
                      </a:cubicBezTo>
                      <a:cubicBezTo>
                        <a:pt x="618575" y="66167"/>
                        <a:pt x="601863" y="122844"/>
                        <a:pt x="596926" y="190007"/>
                      </a:cubicBezTo>
                      <a:cubicBezTo>
                        <a:pt x="582342" y="388577"/>
                        <a:pt x="666506" y="577674"/>
                        <a:pt x="800137" y="722504"/>
                      </a:cubicBez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Epilogue"/>
                    <a:ea typeface="Epilogue"/>
                    <a:cs typeface="Epilogue"/>
                    <a:sym typeface="Epilogue"/>
                  </a:endParaRPr>
                </a:p>
              </p:txBody>
            </p:sp>
          </p:grpSp>
          <p:grpSp>
            <p:nvGrpSpPr>
              <p:cNvPr id="149" name="Google Shape;149;p9"/>
              <p:cNvGrpSpPr/>
              <p:nvPr/>
            </p:nvGrpSpPr>
            <p:grpSpPr>
              <a:xfrm rot="10800000" flipH="1">
                <a:off x="225825" y="197725"/>
                <a:ext cx="345082" cy="313063"/>
                <a:chOff x="7902894" y="4321850"/>
                <a:chExt cx="345082" cy="313063"/>
              </a:xfrm>
            </p:grpSpPr>
            <p:sp>
              <p:nvSpPr>
                <p:cNvPr id="150" name="Google Shape;150;p9"/>
                <p:cNvSpPr/>
                <p:nvPr/>
              </p:nvSpPr>
              <p:spPr>
                <a:xfrm rot="5400000">
                  <a:off x="8138476" y="4525413"/>
                  <a:ext cx="109500" cy="109500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Epilogue"/>
                    <a:ea typeface="Epilogue"/>
                    <a:cs typeface="Epilogue"/>
                    <a:sym typeface="Epilogue"/>
                  </a:endParaRPr>
                </a:p>
              </p:txBody>
            </p:sp>
            <p:cxnSp>
              <p:nvCxnSpPr>
                <p:cNvPr id="151" name="Google Shape;151;p9"/>
                <p:cNvCxnSpPr>
                  <a:stCxn id="152" idx="7"/>
                  <a:endCxn id="150" idx="3"/>
                </p:cNvCxnSpPr>
                <p:nvPr/>
              </p:nvCxnSpPr>
              <p:spPr>
                <a:xfrm>
                  <a:off x="7996358" y="4415314"/>
                  <a:ext cx="158100" cy="126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152" name="Google Shape;152;p9"/>
                <p:cNvSpPr/>
                <p:nvPr/>
              </p:nvSpPr>
              <p:spPr>
                <a:xfrm rot="5400000">
                  <a:off x="7902894" y="4321850"/>
                  <a:ext cx="109500" cy="1095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Epilogue"/>
                    <a:ea typeface="Epilogue"/>
                    <a:cs typeface="Epilogue"/>
                    <a:sym typeface="Epilogue"/>
                  </a:endParaRPr>
                </a:p>
              </p:txBody>
            </p:sp>
          </p:grpSp>
        </p:grpSp>
        <p:grpSp>
          <p:nvGrpSpPr>
            <p:cNvPr id="153" name="Google Shape;153;p9"/>
            <p:cNvGrpSpPr/>
            <p:nvPr/>
          </p:nvGrpSpPr>
          <p:grpSpPr>
            <a:xfrm>
              <a:off x="8710500" y="4079775"/>
              <a:ext cx="207675" cy="866000"/>
              <a:chOff x="8484425" y="1540950"/>
              <a:chExt cx="207675" cy="866000"/>
            </a:xfrm>
          </p:grpSpPr>
          <p:sp>
            <p:nvSpPr>
              <p:cNvPr id="154" name="Google Shape;154;p9"/>
              <p:cNvSpPr/>
              <p:nvPr/>
            </p:nvSpPr>
            <p:spPr>
              <a:xfrm>
                <a:off x="8588225" y="2303150"/>
                <a:ext cx="103800" cy="103800"/>
              </a:xfrm>
              <a:prstGeom prst="plaque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155" name="Google Shape;155;p9"/>
              <p:cNvSpPr/>
              <p:nvPr/>
            </p:nvSpPr>
            <p:spPr>
              <a:xfrm>
                <a:off x="8484425" y="2091875"/>
                <a:ext cx="103800" cy="1038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156" name="Google Shape;156;p9"/>
              <p:cNvSpPr/>
              <p:nvPr/>
            </p:nvSpPr>
            <p:spPr>
              <a:xfrm>
                <a:off x="8657600" y="1979300"/>
                <a:ext cx="34500" cy="345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157" name="Google Shape;157;p9"/>
              <p:cNvSpPr/>
              <p:nvPr/>
            </p:nvSpPr>
            <p:spPr>
              <a:xfrm>
                <a:off x="8484425" y="1540950"/>
                <a:ext cx="199200" cy="199200"/>
              </a:xfrm>
              <a:prstGeom prst="plaque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7"/>
          <p:cNvSpPr txBox="1">
            <a:spLocks noGrp="1"/>
          </p:cNvSpPr>
          <p:nvPr>
            <p:ph type="title"/>
          </p:nvPr>
        </p:nvSpPr>
        <p:spPr>
          <a:xfrm>
            <a:off x="2883425" y="3297400"/>
            <a:ext cx="5547600" cy="4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74" name="Google Shape;274;p17"/>
          <p:cNvSpPr txBox="1">
            <a:spLocks noGrp="1"/>
          </p:cNvSpPr>
          <p:nvPr>
            <p:ph type="subTitle" idx="1"/>
          </p:nvPr>
        </p:nvSpPr>
        <p:spPr>
          <a:xfrm>
            <a:off x="2883425" y="881275"/>
            <a:ext cx="5547600" cy="234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275" name="Google Shape;275;p17"/>
          <p:cNvGrpSpPr/>
          <p:nvPr/>
        </p:nvGrpSpPr>
        <p:grpSpPr>
          <a:xfrm>
            <a:off x="-1950511" y="-1220800"/>
            <a:ext cx="12906801" cy="7558994"/>
            <a:chOff x="-1950511" y="-1220800"/>
            <a:chExt cx="12906801" cy="7558994"/>
          </a:xfrm>
        </p:grpSpPr>
        <p:grpSp>
          <p:nvGrpSpPr>
            <p:cNvPr id="276" name="Google Shape;276;p17"/>
            <p:cNvGrpSpPr/>
            <p:nvPr/>
          </p:nvGrpSpPr>
          <p:grpSpPr>
            <a:xfrm flipH="1">
              <a:off x="-1950511" y="-1220800"/>
              <a:ext cx="12906801" cy="7558994"/>
              <a:chOff x="-1950511" y="-1220800"/>
              <a:chExt cx="12906801" cy="7558994"/>
            </a:xfrm>
          </p:grpSpPr>
          <p:sp>
            <p:nvSpPr>
              <p:cNvPr id="277" name="Google Shape;277;p17"/>
              <p:cNvSpPr/>
              <p:nvPr/>
            </p:nvSpPr>
            <p:spPr>
              <a:xfrm rot="10800000">
                <a:off x="6880049" y="-1220800"/>
                <a:ext cx="4076241" cy="2983271"/>
              </a:xfrm>
              <a:custGeom>
                <a:avLst/>
                <a:gdLst/>
                <a:ahLst/>
                <a:cxnLst/>
                <a:rect l="l" t="t" r="r" b="b"/>
                <a:pathLst>
                  <a:path w="3093921" h="2264342" extrusionOk="0">
                    <a:moveTo>
                      <a:pt x="813350" y="1979"/>
                    </a:moveTo>
                    <a:cubicBezTo>
                      <a:pt x="1095371" y="19062"/>
                      <a:pt x="1369145" y="147529"/>
                      <a:pt x="1562528" y="353527"/>
                    </a:cubicBezTo>
                    <a:cubicBezTo>
                      <a:pt x="1676797" y="475255"/>
                      <a:pt x="1762218" y="620585"/>
                      <a:pt x="1860715" y="755398"/>
                    </a:cubicBezTo>
                    <a:cubicBezTo>
                      <a:pt x="1959212" y="890203"/>
                      <a:pt x="2076306" y="1018769"/>
                      <a:pt x="2229140" y="1085963"/>
                    </a:cubicBezTo>
                    <a:cubicBezTo>
                      <a:pt x="2358955" y="1143034"/>
                      <a:pt x="2503945" y="1151385"/>
                      <a:pt x="2643551" y="1176260"/>
                    </a:cubicBezTo>
                    <a:cubicBezTo>
                      <a:pt x="2783156" y="1201134"/>
                      <a:pt x="2928661" y="1249179"/>
                      <a:pt x="3016110" y="1360806"/>
                    </a:cubicBezTo>
                    <a:cubicBezTo>
                      <a:pt x="3106695" y="1476438"/>
                      <a:pt x="3115039" y="1643629"/>
                      <a:pt x="3057476" y="1778775"/>
                    </a:cubicBezTo>
                    <a:cubicBezTo>
                      <a:pt x="2999914" y="1913920"/>
                      <a:pt x="2884455" y="2018498"/>
                      <a:pt x="2754239" y="2086480"/>
                    </a:cubicBezTo>
                    <a:cubicBezTo>
                      <a:pt x="2624030" y="2154462"/>
                      <a:pt x="2479093" y="2189036"/>
                      <a:pt x="2334437" y="2214523"/>
                    </a:cubicBezTo>
                    <a:cubicBezTo>
                      <a:pt x="2007400" y="2272147"/>
                      <a:pt x="1669771" y="2286170"/>
                      <a:pt x="1343893" y="2222345"/>
                    </a:cubicBezTo>
                    <a:cubicBezTo>
                      <a:pt x="1018015" y="2158520"/>
                      <a:pt x="703813" y="2013720"/>
                      <a:pt x="465293" y="1782682"/>
                    </a:cubicBezTo>
                    <a:cubicBezTo>
                      <a:pt x="231423" y="1556157"/>
                      <a:pt x="82950" y="1251185"/>
                      <a:pt x="26395" y="932152"/>
                    </a:cubicBezTo>
                    <a:cubicBezTo>
                      <a:pt x="-2061" y="771594"/>
                      <a:pt x="-7664" y="606887"/>
                      <a:pt x="10342" y="444800"/>
                    </a:cubicBezTo>
                    <a:cubicBezTo>
                      <a:pt x="16544" y="388979"/>
                      <a:pt x="14635" y="298266"/>
                      <a:pt x="44818" y="249699"/>
                    </a:cubicBezTo>
                    <a:cubicBezTo>
                      <a:pt x="80467" y="192348"/>
                      <a:pt x="186225" y="147923"/>
                      <a:pt x="244636" y="118907"/>
                    </a:cubicBezTo>
                    <a:cubicBezTo>
                      <a:pt x="419868" y="31882"/>
                      <a:pt x="617893" y="-9863"/>
                      <a:pt x="813357" y="197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278" name="Google Shape;278;p17"/>
              <p:cNvSpPr/>
              <p:nvPr/>
            </p:nvSpPr>
            <p:spPr>
              <a:xfrm>
                <a:off x="7768342" y="-1165905"/>
                <a:ext cx="2997327" cy="2371658"/>
              </a:xfrm>
              <a:custGeom>
                <a:avLst/>
                <a:gdLst/>
                <a:ahLst/>
                <a:cxnLst/>
                <a:rect l="l" t="t" r="r" b="b"/>
                <a:pathLst>
                  <a:path w="2997327" h="2371658" extrusionOk="0">
                    <a:moveTo>
                      <a:pt x="2119723" y="2358427"/>
                    </a:moveTo>
                    <a:cubicBezTo>
                      <a:pt x="1840617" y="2314509"/>
                      <a:pt x="1580351" y="2160509"/>
                      <a:pt x="1407511" y="1937005"/>
                    </a:cubicBezTo>
                    <a:cubicBezTo>
                      <a:pt x="1305380" y="1804933"/>
                      <a:pt x="1234218" y="1652107"/>
                      <a:pt x="1149032" y="1508518"/>
                    </a:cubicBezTo>
                    <a:cubicBezTo>
                      <a:pt x="1063847" y="1364929"/>
                      <a:pt x="959557" y="1225778"/>
                      <a:pt x="813825" y="1144303"/>
                    </a:cubicBezTo>
                    <a:cubicBezTo>
                      <a:pt x="690053" y="1075109"/>
                      <a:pt x="546517" y="1052953"/>
                      <a:pt x="409925" y="1014874"/>
                    </a:cubicBezTo>
                    <a:cubicBezTo>
                      <a:pt x="273333" y="976786"/>
                      <a:pt x="133076" y="915082"/>
                      <a:pt x="56674" y="795618"/>
                    </a:cubicBezTo>
                    <a:cubicBezTo>
                      <a:pt x="-22469" y="671868"/>
                      <a:pt x="-14814" y="504639"/>
                      <a:pt x="55379" y="375611"/>
                    </a:cubicBezTo>
                    <a:cubicBezTo>
                      <a:pt x="125572" y="246576"/>
                      <a:pt x="250488" y="153493"/>
                      <a:pt x="386588" y="98247"/>
                    </a:cubicBezTo>
                    <a:cubicBezTo>
                      <a:pt x="522695" y="43002"/>
                      <a:pt x="670259" y="22413"/>
                      <a:pt x="816695" y="10843"/>
                    </a:cubicBezTo>
                    <a:cubicBezTo>
                      <a:pt x="1147737" y="-15310"/>
                      <a:pt x="1485163" y="2946"/>
                      <a:pt x="1803468" y="97574"/>
                    </a:cubicBezTo>
                    <a:cubicBezTo>
                      <a:pt x="2121775" y="192201"/>
                      <a:pt x="2420719" y="366321"/>
                      <a:pt x="2636113" y="619060"/>
                    </a:cubicBezTo>
                    <a:cubicBezTo>
                      <a:pt x="2847305" y="866870"/>
                      <a:pt x="2965997" y="1184616"/>
                      <a:pt x="2991848" y="1507594"/>
                    </a:cubicBezTo>
                    <a:cubicBezTo>
                      <a:pt x="3004857" y="1670136"/>
                      <a:pt x="2994710" y="1834631"/>
                      <a:pt x="2961333" y="1994249"/>
                    </a:cubicBezTo>
                    <a:cubicBezTo>
                      <a:pt x="2949838" y="2049222"/>
                      <a:pt x="2943076" y="2139708"/>
                      <a:pt x="2908397" y="2185171"/>
                    </a:cubicBezTo>
                    <a:cubicBezTo>
                      <a:pt x="2867439" y="2238857"/>
                      <a:pt x="2757925" y="2272992"/>
                      <a:pt x="2697015" y="2296298"/>
                    </a:cubicBezTo>
                    <a:cubicBezTo>
                      <a:pt x="2514279" y="2366211"/>
                      <a:pt x="2313173" y="2388867"/>
                      <a:pt x="2119738" y="2358435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279" name="Google Shape;279;p17"/>
              <p:cNvSpPr/>
              <p:nvPr/>
            </p:nvSpPr>
            <p:spPr>
              <a:xfrm>
                <a:off x="7644056" y="-860227"/>
                <a:ext cx="2548206" cy="2203537"/>
              </a:xfrm>
              <a:custGeom>
                <a:avLst/>
                <a:gdLst/>
                <a:ahLst/>
                <a:cxnLst/>
                <a:rect l="l" t="t" r="r" b="b"/>
                <a:pathLst>
                  <a:path w="2548206" h="2203537" extrusionOk="0">
                    <a:moveTo>
                      <a:pt x="1773331" y="1559838"/>
                    </a:moveTo>
                    <a:cubicBezTo>
                      <a:pt x="1591337" y="1430447"/>
                      <a:pt x="1371240" y="1367387"/>
                      <a:pt x="1153597" y="1317427"/>
                    </a:cubicBezTo>
                    <a:cubicBezTo>
                      <a:pt x="935954" y="1267467"/>
                      <a:pt x="713729" y="1227645"/>
                      <a:pt x="509784" y="1136705"/>
                    </a:cubicBezTo>
                    <a:cubicBezTo>
                      <a:pt x="305839" y="1045765"/>
                      <a:pt x="117613" y="894945"/>
                      <a:pt x="36592" y="686858"/>
                    </a:cubicBezTo>
                    <a:cubicBezTo>
                      <a:pt x="-44437" y="478778"/>
                      <a:pt x="9211" y="210614"/>
                      <a:pt x="196491" y="89007"/>
                    </a:cubicBezTo>
                    <a:cubicBezTo>
                      <a:pt x="307482" y="16936"/>
                      <a:pt x="445883" y="3753"/>
                      <a:pt x="578182" y="777"/>
                    </a:cubicBezTo>
                    <a:cubicBezTo>
                      <a:pt x="952097" y="-7628"/>
                      <a:pt x="1332260" y="51396"/>
                      <a:pt x="1669276" y="213574"/>
                    </a:cubicBezTo>
                    <a:cubicBezTo>
                      <a:pt x="2006300" y="375753"/>
                      <a:pt x="2297627" y="646801"/>
                      <a:pt x="2445804" y="990209"/>
                    </a:cubicBezTo>
                    <a:cubicBezTo>
                      <a:pt x="2593982" y="1333616"/>
                      <a:pt x="2586288" y="1749723"/>
                      <a:pt x="2390316" y="2068286"/>
                    </a:cubicBezTo>
                    <a:cubicBezTo>
                      <a:pt x="2342423" y="2146134"/>
                      <a:pt x="2259358" y="2233864"/>
                      <a:pt x="2157832" y="2193278"/>
                    </a:cubicBezTo>
                    <a:cubicBezTo>
                      <a:pt x="2086246" y="2164663"/>
                      <a:pt x="2090925" y="2105760"/>
                      <a:pt x="2081907" y="2039020"/>
                    </a:cubicBezTo>
                    <a:cubicBezTo>
                      <a:pt x="2055261" y="1841708"/>
                      <a:pt x="1933934" y="1674010"/>
                      <a:pt x="1773331" y="155983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280" name="Google Shape;280;p17"/>
              <p:cNvSpPr/>
              <p:nvPr/>
            </p:nvSpPr>
            <p:spPr>
              <a:xfrm rot="10800000">
                <a:off x="-1950511" y="3213524"/>
                <a:ext cx="3948978" cy="3124659"/>
              </a:xfrm>
              <a:custGeom>
                <a:avLst/>
                <a:gdLst/>
                <a:ahLst/>
                <a:cxnLst/>
                <a:rect l="l" t="t" r="r" b="b"/>
                <a:pathLst>
                  <a:path w="2997327" h="2371658" extrusionOk="0">
                    <a:moveTo>
                      <a:pt x="2119723" y="2358427"/>
                    </a:moveTo>
                    <a:cubicBezTo>
                      <a:pt x="1840617" y="2314509"/>
                      <a:pt x="1580351" y="2160509"/>
                      <a:pt x="1407511" y="1937005"/>
                    </a:cubicBezTo>
                    <a:cubicBezTo>
                      <a:pt x="1305380" y="1804933"/>
                      <a:pt x="1234218" y="1652107"/>
                      <a:pt x="1149032" y="1508518"/>
                    </a:cubicBezTo>
                    <a:cubicBezTo>
                      <a:pt x="1063847" y="1364929"/>
                      <a:pt x="959557" y="1225778"/>
                      <a:pt x="813825" y="1144303"/>
                    </a:cubicBezTo>
                    <a:cubicBezTo>
                      <a:pt x="690053" y="1075109"/>
                      <a:pt x="546517" y="1052953"/>
                      <a:pt x="409925" y="1014874"/>
                    </a:cubicBezTo>
                    <a:cubicBezTo>
                      <a:pt x="273333" y="976786"/>
                      <a:pt x="133076" y="915082"/>
                      <a:pt x="56674" y="795618"/>
                    </a:cubicBezTo>
                    <a:cubicBezTo>
                      <a:pt x="-22469" y="671868"/>
                      <a:pt x="-14814" y="504639"/>
                      <a:pt x="55379" y="375611"/>
                    </a:cubicBezTo>
                    <a:cubicBezTo>
                      <a:pt x="125572" y="246576"/>
                      <a:pt x="250488" y="153493"/>
                      <a:pt x="386588" y="98247"/>
                    </a:cubicBezTo>
                    <a:cubicBezTo>
                      <a:pt x="522695" y="43002"/>
                      <a:pt x="670259" y="22413"/>
                      <a:pt x="816695" y="10843"/>
                    </a:cubicBezTo>
                    <a:cubicBezTo>
                      <a:pt x="1147737" y="-15310"/>
                      <a:pt x="1485163" y="2946"/>
                      <a:pt x="1803468" y="97574"/>
                    </a:cubicBezTo>
                    <a:cubicBezTo>
                      <a:pt x="2121775" y="192201"/>
                      <a:pt x="2420719" y="366321"/>
                      <a:pt x="2636113" y="619060"/>
                    </a:cubicBezTo>
                    <a:cubicBezTo>
                      <a:pt x="2847305" y="866870"/>
                      <a:pt x="2965997" y="1184616"/>
                      <a:pt x="2991848" y="1507594"/>
                    </a:cubicBezTo>
                    <a:cubicBezTo>
                      <a:pt x="3004857" y="1670136"/>
                      <a:pt x="2994710" y="1834631"/>
                      <a:pt x="2961333" y="1994249"/>
                    </a:cubicBezTo>
                    <a:cubicBezTo>
                      <a:pt x="2949838" y="2049222"/>
                      <a:pt x="2943076" y="2139708"/>
                      <a:pt x="2908397" y="2185171"/>
                    </a:cubicBezTo>
                    <a:cubicBezTo>
                      <a:pt x="2867439" y="2238857"/>
                      <a:pt x="2757925" y="2272992"/>
                      <a:pt x="2697015" y="2296298"/>
                    </a:cubicBezTo>
                    <a:cubicBezTo>
                      <a:pt x="2514279" y="2366211"/>
                      <a:pt x="2313173" y="2388867"/>
                      <a:pt x="2119738" y="235843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281" name="Google Shape;281;p17"/>
              <p:cNvSpPr/>
              <p:nvPr/>
            </p:nvSpPr>
            <p:spPr>
              <a:xfrm>
                <a:off x="-1440096" y="4073852"/>
                <a:ext cx="3093921" cy="2264342"/>
              </a:xfrm>
              <a:custGeom>
                <a:avLst/>
                <a:gdLst/>
                <a:ahLst/>
                <a:cxnLst/>
                <a:rect l="l" t="t" r="r" b="b"/>
                <a:pathLst>
                  <a:path w="3093921" h="2264342" extrusionOk="0">
                    <a:moveTo>
                      <a:pt x="813350" y="1979"/>
                    </a:moveTo>
                    <a:cubicBezTo>
                      <a:pt x="1095371" y="19062"/>
                      <a:pt x="1369145" y="147529"/>
                      <a:pt x="1562528" y="353527"/>
                    </a:cubicBezTo>
                    <a:cubicBezTo>
                      <a:pt x="1676797" y="475255"/>
                      <a:pt x="1762218" y="620585"/>
                      <a:pt x="1860715" y="755398"/>
                    </a:cubicBezTo>
                    <a:cubicBezTo>
                      <a:pt x="1959212" y="890203"/>
                      <a:pt x="2076306" y="1018769"/>
                      <a:pt x="2229140" y="1085963"/>
                    </a:cubicBezTo>
                    <a:cubicBezTo>
                      <a:pt x="2358955" y="1143034"/>
                      <a:pt x="2503945" y="1151385"/>
                      <a:pt x="2643551" y="1176260"/>
                    </a:cubicBezTo>
                    <a:cubicBezTo>
                      <a:pt x="2783156" y="1201134"/>
                      <a:pt x="2928661" y="1249179"/>
                      <a:pt x="3016110" y="1360806"/>
                    </a:cubicBezTo>
                    <a:cubicBezTo>
                      <a:pt x="3106695" y="1476438"/>
                      <a:pt x="3115039" y="1643629"/>
                      <a:pt x="3057476" y="1778775"/>
                    </a:cubicBezTo>
                    <a:cubicBezTo>
                      <a:pt x="2999914" y="1913920"/>
                      <a:pt x="2884455" y="2018498"/>
                      <a:pt x="2754239" y="2086480"/>
                    </a:cubicBezTo>
                    <a:cubicBezTo>
                      <a:pt x="2624030" y="2154462"/>
                      <a:pt x="2479093" y="2189036"/>
                      <a:pt x="2334437" y="2214523"/>
                    </a:cubicBezTo>
                    <a:cubicBezTo>
                      <a:pt x="2007400" y="2272147"/>
                      <a:pt x="1669771" y="2286170"/>
                      <a:pt x="1343893" y="2222345"/>
                    </a:cubicBezTo>
                    <a:cubicBezTo>
                      <a:pt x="1018015" y="2158520"/>
                      <a:pt x="703813" y="2013720"/>
                      <a:pt x="465293" y="1782682"/>
                    </a:cubicBezTo>
                    <a:cubicBezTo>
                      <a:pt x="231423" y="1556157"/>
                      <a:pt x="82950" y="1251185"/>
                      <a:pt x="26395" y="932152"/>
                    </a:cubicBezTo>
                    <a:cubicBezTo>
                      <a:pt x="-2061" y="771594"/>
                      <a:pt x="-7664" y="606887"/>
                      <a:pt x="10342" y="444800"/>
                    </a:cubicBezTo>
                    <a:cubicBezTo>
                      <a:pt x="16544" y="388979"/>
                      <a:pt x="14635" y="298266"/>
                      <a:pt x="44818" y="249699"/>
                    </a:cubicBezTo>
                    <a:cubicBezTo>
                      <a:pt x="80467" y="192348"/>
                      <a:pt x="186225" y="147923"/>
                      <a:pt x="244636" y="118907"/>
                    </a:cubicBezTo>
                    <a:cubicBezTo>
                      <a:pt x="419868" y="31882"/>
                      <a:pt x="617893" y="-9863"/>
                      <a:pt x="813357" y="1972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282" name="Google Shape;282;p17"/>
              <p:cNvSpPr/>
              <p:nvPr/>
            </p:nvSpPr>
            <p:spPr>
              <a:xfrm>
                <a:off x="-1362316" y="3724032"/>
                <a:ext cx="2326696" cy="2517627"/>
              </a:xfrm>
              <a:custGeom>
                <a:avLst/>
                <a:gdLst/>
                <a:ahLst/>
                <a:cxnLst/>
                <a:rect l="l" t="t" r="r" b="b"/>
                <a:pathLst>
                  <a:path w="2326696" h="2517627" extrusionOk="0">
                    <a:moveTo>
                      <a:pt x="800137" y="722496"/>
                    </a:moveTo>
                    <a:cubicBezTo>
                      <a:pt x="951563" y="886613"/>
                      <a:pt x="1153941" y="993682"/>
                      <a:pt x="1356614" y="1087416"/>
                    </a:cubicBezTo>
                    <a:cubicBezTo>
                      <a:pt x="1559287" y="1181150"/>
                      <a:pt x="1768541" y="1265912"/>
                      <a:pt x="1949369" y="1396931"/>
                    </a:cubicBezTo>
                    <a:cubicBezTo>
                      <a:pt x="2130197" y="1527950"/>
                      <a:pt x="2283304" y="1714321"/>
                      <a:pt x="2319710" y="1934637"/>
                    </a:cubicBezTo>
                    <a:cubicBezTo>
                      <a:pt x="2356117" y="2154953"/>
                      <a:pt x="2248366" y="2406299"/>
                      <a:pt x="2040037" y="2486707"/>
                    </a:cubicBezTo>
                    <a:cubicBezTo>
                      <a:pt x="1916574" y="2534358"/>
                      <a:pt x="1778430" y="2518737"/>
                      <a:pt x="1648350" y="2494385"/>
                    </a:cubicBezTo>
                    <a:cubicBezTo>
                      <a:pt x="1280727" y="2425555"/>
                      <a:pt x="920896" y="2289463"/>
                      <a:pt x="624526" y="2061309"/>
                    </a:cubicBezTo>
                    <a:cubicBezTo>
                      <a:pt x="328156" y="1833156"/>
                      <a:pt x="98943" y="1507891"/>
                      <a:pt x="24707" y="1141321"/>
                    </a:cubicBezTo>
                    <a:cubicBezTo>
                      <a:pt x="-49522" y="774751"/>
                      <a:pt x="43758" y="369162"/>
                      <a:pt x="301170" y="97818"/>
                    </a:cubicBezTo>
                    <a:cubicBezTo>
                      <a:pt x="364078" y="31510"/>
                      <a:pt x="463439" y="-37214"/>
                      <a:pt x="554424" y="23415"/>
                    </a:cubicBezTo>
                    <a:cubicBezTo>
                      <a:pt x="618575" y="66167"/>
                      <a:pt x="601863" y="122844"/>
                      <a:pt x="596926" y="190007"/>
                    </a:cubicBezTo>
                    <a:cubicBezTo>
                      <a:pt x="582342" y="388577"/>
                      <a:pt x="666506" y="577674"/>
                      <a:pt x="800137" y="722504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</p:grpSp>
        <p:grpSp>
          <p:nvGrpSpPr>
            <p:cNvPr id="283" name="Google Shape;283;p17"/>
            <p:cNvGrpSpPr/>
            <p:nvPr/>
          </p:nvGrpSpPr>
          <p:grpSpPr>
            <a:xfrm>
              <a:off x="8710500" y="197725"/>
              <a:ext cx="207675" cy="866000"/>
              <a:chOff x="8484425" y="1540950"/>
              <a:chExt cx="207675" cy="866000"/>
            </a:xfrm>
          </p:grpSpPr>
          <p:sp>
            <p:nvSpPr>
              <p:cNvPr id="284" name="Google Shape;284;p17"/>
              <p:cNvSpPr/>
              <p:nvPr/>
            </p:nvSpPr>
            <p:spPr>
              <a:xfrm>
                <a:off x="8588225" y="2303150"/>
                <a:ext cx="103800" cy="103800"/>
              </a:xfrm>
              <a:prstGeom prst="plaque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285" name="Google Shape;285;p17"/>
              <p:cNvSpPr/>
              <p:nvPr/>
            </p:nvSpPr>
            <p:spPr>
              <a:xfrm>
                <a:off x="8484425" y="2091875"/>
                <a:ext cx="103800" cy="1038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286" name="Google Shape;286;p17"/>
              <p:cNvSpPr/>
              <p:nvPr/>
            </p:nvSpPr>
            <p:spPr>
              <a:xfrm>
                <a:off x="8657600" y="1979300"/>
                <a:ext cx="34500" cy="345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287" name="Google Shape;287;p17"/>
              <p:cNvSpPr/>
              <p:nvPr/>
            </p:nvSpPr>
            <p:spPr>
              <a:xfrm>
                <a:off x="8484425" y="1540950"/>
                <a:ext cx="199200" cy="199200"/>
              </a:xfrm>
              <a:prstGeom prst="plaque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 txBox="1">
            <a:spLocks noGrp="1"/>
          </p:cNvSpPr>
          <p:nvPr>
            <p:ph type="title"/>
          </p:nvPr>
        </p:nvSpPr>
        <p:spPr>
          <a:xfrm>
            <a:off x="720000" y="1016822"/>
            <a:ext cx="3519600" cy="19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subTitle" idx="1"/>
          </p:nvPr>
        </p:nvSpPr>
        <p:spPr>
          <a:xfrm>
            <a:off x="720000" y="2950078"/>
            <a:ext cx="3519600" cy="11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18"/>
          <p:cNvSpPr>
            <a:spLocks noGrp="1"/>
          </p:cNvSpPr>
          <p:nvPr>
            <p:ph type="pic" idx="2"/>
          </p:nvPr>
        </p:nvSpPr>
        <p:spPr>
          <a:xfrm>
            <a:off x="5375300" y="757775"/>
            <a:ext cx="2890500" cy="3744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hr-HR"/>
          </a:p>
        </p:txBody>
      </p:sp>
      <p:grpSp>
        <p:nvGrpSpPr>
          <p:cNvPr id="292" name="Google Shape;292;p18"/>
          <p:cNvGrpSpPr/>
          <p:nvPr/>
        </p:nvGrpSpPr>
        <p:grpSpPr>
          <a:xfrm>
            <a:off x="-1950511" y="-1220800"/>
            <a:ext cx="12906801" cy="7558994"/>
            <a:chOff x="-1950511" y="-1220800"/>
            <a:chExt cx="12906801" cy="7558994"/>
          </a:xfrm>
        </p:grpSpPr>
        <p:grpSp>
          <p:nvGrpSpPr>
            <p:cNvPr id="293" name="Google Shape;293;p18"/>
            <p:cNvGrpSpPr/>
            <p:nvPr/>
          </p:nvGrpSpPr>
          <p:grpSpPr>
            <a:xfrm flipH="1">
              <a:off x="225818" y="4358669"/>
              <a:ext cx="313063" cy="587100"/>
              <a:chOff x="8603168" y="4310444"/>
              <a:chExt cx="313063" cy="587100"/>
            </a:xfrm>
          </p:grpSpPr>
          <p:grpSp>
            <p:nvGrpSpPr>
              <p:cNvPr id="294" name="Google Shape;294;p18"/>
              <p:cNvGrpSpPr/>
              <p:nvPr/>
            </p:nvGrpSpPr>
            <p:grpSpPr>
              <a:xfrm rot="-5400000">
                <a:off x="8587159" y="4568471"/>
                <a:ext cx="345082" cy="313063"/>
                <a:chOff x="7902894" y="4321850"/>
                <a:chExt cx="345082" cy="313063"/>
              </a:xfrm>
            </p:grpSpPr>
            <p:sp>
              <p:nvSpPr>
                <p:cNvPr id="295" name="Google Shape;295;p18"/>
                <p:cNvSpPr/>
                <p:nvPr/>
              </p:nvSpPr>
              <p:spPr>
                <a:xfrm rot="5400000">
                  <a:off x="7902894" y="4321850"/>
                  <a:ext cx="109500" cy="109500"/>
                </a:xfrm>
                <a:prstGeom prst="ellipse">
                  <a:avLst/>
                </a:prstGeom>
                <a:solidFill>
                  <a:srgbClr val="B5BD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Epilogue"/>
                    <a:ea typeface="Epilogue"/>
                    <a:cs typeface="Epilogue"/>
                    <a:sym typeface="Epilogue"/>
                  </a:endParaRPr>
                </a:p>
              </p:txBody>
            </p:sp>
            <p:sp>
              <p:nvSpPr>
                <p:cNvPr id="296" name="Google Shape;296;p18"/>
                <p:cNvSpPr/>
                <p:nvPr/>
              </p:nvSpPr>
              <p:spPr>
                <a:xfrm rot="5400000">
                  <a:off x="8138476" y="4525413"/>
                  <a:ext cx="109500" cy="109500"/>
                </a:xfrm>
                <a:prstGeom prst="ellipse">
                  <a:avLst/>
                </a:prstGeom>
                <a:solidFill>
                  <a:srgbClr val="68D2D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Epilogue"/>
                    <a:ea typeface="Epilogue"/>
                    <a:cs typeface="Epilogue"/>
                    <a:sym typeface="Epilogue"/>
                  </a:endParaRPr>
                </a:p>
              </p:txBody>
            </p:sp>
            <p:cxnSp>
              <p:nvCxnSpPr>
                <p:cNvPr id="297" name="Google Shape;297;p18"/>
                <p:cNvCxnSpPr>
                  <a:stCxn id="295" idx="7"/>
                  <a:endCxn id="296" idx="3"/>
                </p:cNvCxnSpPr>
                <p:nvPr/>
              </p:nvCxnSpPr>
              <p:spPr>
                <a:xfrm rot="-5400000" flipH="1">
                  <a:off x="8012408" y="4399264"/>
                  <a:ext cx="126000" cy="1581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001A7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298" name="Google Shape;298;p18"/>
              <p:cNvCxnSpPr>
                <a:stCxn id="296" idx="1"/>
                <a:endCxn id="299" idx="5"/>
              </p:cNvCxnSpPr>
              <p:nvPr/>
            </p:nvCxnSpPr>
            <p:spPr>
              <a:xfrm rot="10800000">
                <a:off x="8696768" y="4403798"/>
                <a:ext cx="126000" cy="164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99" name="Google Shape;299;p18"/>
              <p:cNvSpPr/>
              <p:nvPr/>
            </p:nvSpPr>
            <p:spPr>
              <a:xfrm>
                <a:off x="8603168" y="4310444"/>
                <a:ext cx="109500" cy="1095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</p:grpSp>
        <p:grpSp>
          <p:nvGrpSpPr>
            <p:cNvPr id="300" name="Google Shape;300;p18"/>
            <p:cNvGrpSpPr/>
            <p:nvPr/>
          </p:nvGrpSpPr>
          <p:grpSpPr>
            <a:xfrm flipH="1">
              <a:off x="-1950511" y="-1220800"/>
              <a:ext cx="12906801" cy="7558994"/>
              <a:chOff x="-1950511" y="-1220800"/>
              <a:chExt cx="12906801" cy="7558994"/>
            </a:xfrm>
          </p:grpSpPr>
          <p:sp>
            <p:nvSpPr>
              <p:cNvPr id="301" name="Google Shape;301;p18"/>
              <p:cNvSpPr/>
              <p:nvPr/>
            </p:nvSpPr>
            <p:spPr>
              <a:xfrm rot="10800000">
                <a:off x="6880049" y="-1220800"/>
                <a:ext cx="4076241" cy="2983271"/>
              </a:xfrm>
              <a:custGeom>
                <a:avLst/>
                <a:gdLst/>
                <a:ahLst/>
                <a:cxnLst/>
                <a:rect l="l" t="t" r="r" b="b"/>
                <a:pathLst>
                  <a:path w="3093921" h="2264342" extrusionOk="0">
                    <a:moveTo>
                      <a:pt x="813350" y="1979"/>
                    </a:moveTo>
                    <a:cubicBezTo>
                      <a:pt x="1095371" y="19062"/>
                      <a:pt x="1369145" y="147529"/>
                      <a:pt x="1562528" y="353527"/>
                    </a:cubicBezTo>
                    <a:cubicBezTo>
                      <a:pt x="1676797" y="475255"/>
                      <a:pt x="1762218" y="620585"/>
                      <a:pt x="1860715" y="755398"/>
                    </a:cubicBezTo>
                    <a:cubicBezTo>
                      <a:pt x="1959212" y="890203"/>
                      <a:pt x="2076306" y="1018769"/>
                      <a:pt x="2229140" y="1085963"/>
                    </a:cubicBezTo>
                    <a:cubicBezTo>
                      <a:pt x="2358955" y="1143034"/>
                      <a:pt x="2503945" y="1151385"/>
                      <a:pt x="2643551" y="1176260"/>
                    </a:cubicBezTo>
                    <a:cubicBezTo>
                      <a:pt x="2783156" y="1201134"/>
                      <a:pt x="2928661" y="1249179"/>
                      <a:pt x="3016110" y="1360806"/>
                    </a:cubicBezTo>
                    <a:cubicBezTo>
                      <a:pt x="3106695" y="1476438"/>
                      <a:pt x="3115039" y="1643629"/>
                      <a:pt x="3057476" y="1778775"/>
                    </a:cubicBezTo>
                    <a:cubicBezTo>
                      <a:pt x="2999914" y="1913920"/>
                      <a:pt x="2884455" y="2018498"/>
                      <a:pt x="2754239" y="2086480"/>
                    </a:cubicBezTo>
                    <a:cubicBezTo>
                      <a:pt x="2624030" y="2154462"/>
                      <a:pt x="2479093" y="2189036"/>
                      <a:pt x="2334437" y="2214523"/>
                    </a:cubicBezTo>
                    <a:cubicBezTo>
                      <a:pt x="2007400" y="2272147"/>
                      <a:pt x="1669771" y="2286170"/>
                      <a:pt x="1343893" y="2222345"/>
                    </a:cubicBezTo>
                    <a:cubicBezTo>
                      <a:pt x="1018015" y="2158520"/>
                      <a:pt x="703813" y="2013720"/>
                      <a:pt x="465293" y="1782682"/>
                    </a:cubicBezTo>
                    <a:cubicBezTo>
                      <a:pt x="231423" y="1556157"/>
                      <a:pt x="82950" y="1251185"/>
                      <a:pt x="26395" y="932152"/>
                    </a:cubicBezTo>
                    <a:cubicBezTo>
                      <a:pt x="-2061" y="771594"/>
                      <a:pt x="-7664" y="606887"/>
                      <a:pt x="10342" y="444800"/>
                    </a:cubicBezTo>
                    <a:cubicBezTo>
                      <a:pt x="16544" y="388979"/>
                      <a:pt x="14635" y="298266"/>
                      <a:pt x="44818" y="249699"/>
                    </a:cubicBezTo>
                    <a:cubicBezTo>
                      <a:pt x="80467" y="192348"/>
                      <a:pt x="186225" y="147923"/>
                      <a:pt x="244636" y="118907"/>
                    </a:cubicBezTo>
                    <a:cubicBezTo>
                      <a:pt x="419868" y="31882"/>
                      <a:pt x="617893" y="-9863"/>
                      <a:pt x="813357" y="197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302" name="Google Shape;302;p18"/>
              <p:cNvSpPr/>
              <p:nvPr/>
            </p:nvSpPr>
            <p:spPr>
              <a:xfrm>
                <a:off x="7768342" y="-1165905"/>
                <a:ext cx="2997327" cy="2371658"/>
              </a:xfrm>
              <a:custGeom>
                <a:avLst/>
                <a:gdLst/>
                <a:ahLst/>
                <a:cxnLst/>
                <a:rect l="l" t="t" r="r" b="b"/>
                <a:pathLst>
                  <a:path w="2997327" h="2371658" extrusionOk="0">
                    <a:moveTo>
                      <a:pt x="2119723" y="2358427"/>
                    </a:moveTo>
                    <a:cubicBezTo>
                      <a:pt x="1840617" y="2314509"/>
                      <a:pt x="1580351" y="2160509"/>
                      <a:pt x="1407511" y="1937005"/>
                    </a:cubicBezTo>
                    <a:cubicBezTo>
                      <a:pt x="1305380" y="1804933"/>
                      <a:pt x="1234218" y="1652107"/>
                      <a:pt x="1149032" y="1508518"/>
                    </a:cubicBezTo>
                    <a:cubicBezTo>
                      <a:pt x="1063847" y="1364929"/>
                      <a:pt x="959557" y="1225778"/>
                      <a:pt x="813825" y="1144303"/>
                    </a:cubicBezTo>
                    <a:cubicBezTo>
                      <a:pt x="690053" y="1075109"/>
                      <a:pt x="546517" y="1052953"/>
                      <a:pt x="409925" y="1014874"/>
                    </a:cubicBezTo>
                    <a:cubicBezTo>
                      <a:pt x="273333" y="976786"/>
                      <a:pt x="133076" y="915082"/>
                      <a:pt x="56674" y="795618"/>
                    </a:cubicBezTo>
                    <a:cubicBezTo>
                      <a:pt x="-22469" y="671868"/>
                      <a:pt x="-14814" y="504639"/>
                      <a:pt x="55379" y="375611"/>
                    </a:cubicBezTo>
                    <a:cubicBezTo>
                      <a:pt x="125572" y="246576"/>
                      <a:pt x="250488" y="153493"/>
                      <a:pt x="386588" y="98247"/>
                    </a:cubicBezTo>
                    <a:cubicBezTo>
                      <a:pt x="522695" y="43002"/>
                      <a:pt x="670259" y="22413"/>
                      <a:pt x="816695" y="10843"/>
                    </a:cubicBezTo>
                    <a:cubicBezTo>
                      <a:pt x="1147737" y="-15310"/>
                      <a:pt x="1485163" y="2946"/>
                      <a:pt x="1803468" y="97574"/>
                    </a:cubicBezTo>
                    <a:cubicBezTo>
                      <a:pt x="2121775" y="192201"/>
                      <a:pt x="2420719" y="366321"/>
                      <a:pt x="2636113" y="619060"/>
                    </a:cubicBezTo>
                    <a:cubicBezTo>
                      <a:pt x="2847305" y="866870"/>
                      <a:pt x="2965997" y="1184616"/>
                      <a:pt x="2991848" y="1507594"/>
                    </a:cubicBezTo>
                    <a:cubicBezTo>
                      <a:pt x="3004857" y="1670136"/>
                      <a:pt x="2994710" y="1834631"/>
                      <a:pt x="2961333" y="1994249"/>
                    </a:cubicBezTo>
                    <a:cubicBezTo>
                      <a:pt x="2949838" y="2049222"/>
                      <a:pt x="2943076" y="2139708"/>
                      <a:pt x="2908397" y="2185171"/>
                    </a:cubicBezTo>
                    <a:cubicBezTo>
                      <a:pt x="2867439" y="2238857"/>
                      <a:pt x="2757925" y="2272992"/>
                      <a:pt x="2697015" y="2296298"/>
                    </a:cubicBezTo>
                    <a:cubicBezTo>
                      <a:pt x="2514279" y="2366211"/>
                      <a:pt x="2313173" y="2388867"/>
                      <a:pt x="2119738" y="2358435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303" name="Google Shape;303;p18"/>
              <p:cNvSpPr/>
              <p:nvPr/>
            </p:nvSpPr>
            <p:spPr>
              <a:xfrm>
                <a:off x="7644056" y="-860227"/>
                <a:ext cx="2548206" cy="2203537"/>
              </a:xfrm>
              <a:custGeom>
                <a:avLst/>
                <a:gdLst/>
                <a:ahLst/>
                <a:cxnLst/>
                <a:rect l="l" t="t" r="r" b="b"/>
                <a:pathLst>
                  <a:path w="2548206" h="2203537" extrusionOk="0">
                    <a:moveTo>
                      <a:pt x="1773331" y="1559838"/>
                    </a:moveTo>
                    <a:cubicBezTo>
                      <a:pt x="1591337" y="1430447"/>
                      <a:pt x="1371240" y="1367387"/>
                      <a:pt x="1153597" y="1317427"/>
                    </a:cubicBezTo>
                    <a:cubicBezTo>
                      <a:pt x="935954" y="1267467"/>
                      <a:pt x="713729" y="1227645"/>
                      <a:pt x="509784" y="1136705"/>
                    </a:cubicBezTo>
                    <a:cubicBezTo>
                      <a:pt x="305839" y="1045765"/>
                      <a:pt x="117613" y="894945"/>
                      <a:pt x="36592" y="686858"/>
                    </a:cubicBezTo>
                    <a:cubicBezTo>
                      <a:pt x="-44437" y="478778"/>
                      <a:pt x="9211" y="210614"/>
                      <a:pt x="196491" y="89007"/>
                    </a:cubicBezTo>
                    <a:cubicBezTo>
                      <a:pt x="307482" y="16936"/>
                      <a:pt x="445883" y="3753"/>
                      <a:pt x="578182" y="777"/>
                    </a:cubicBezTo>
                    <a:cubicBezTo>
                      <a:pt x="952097" y="-7628"/>
                      <a:pt x="1332260" y="51396"/>
                      <a:pt x="1669276" y="213574"/>
                    </a:cubicBezTo>
                    <a:cubicBezTo>
                      <a:pt x="2006300" y="375753"/>
                      <a:pt x="2297627" y="646801"/>
                      <a:pt x="2445804" y="990209"/>
                    </a:cubicBezTo>
                    <a:cubicBezTo>
                      <a:pt x="2593982" y="1333616"/>
                      <a:pt x="2586288" y="1749723"/>
                      <a:pt x="2390316" y="2068286"/>
                    </a:cubicBezTo>
                    <a:cubicBezTo>
                      <a:pt x="2342423" y="2146134"/>
                      <a:pt x="2259358" y="2233864"/>
                      <a:pt x="2157832" y="2193278"/>
                    </a:cubicBezTo>
                    <a:cubicBezTo>
                      <a:pt x="2086246" y="2164663"/>
                      <a:pt x="2090925" y="2105760"/>
                      <a:pt x="2081907" y="2039020"/>
                    </a:cubicBezTo>
                    <a:cubicBezTo>
                      <a:pt x="2055261" y="1841708"/>
                      <a:pt x="1933934" y="1674010"/>
                      <a:pt x="1773331" y="155983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304" name="Google Shape;304;p18"/>
              <p:cNvSpPr/>
              <p:nvPr/>
            </p:nvSpPr>
            <p:spPr>
              <a:xfrm rot="10800000">
                <a:off x="-1950511" y="3213524"/>
                <a:ext cx="3948978" cy="3124659"/>
              </a:xfrm>
              <a:custGeom>
                <a:avLst/>
                <a:gdLst/>
                <a:ahLst/>
                <a:cxnLst/>
                <a:rect l="l" t="t" r="r" b="b"/>
                <a:pathLst>
                  <a:path w="2997327" h="2371658" extrusionOk="0">
                    <a:moveTo>
                      <a:pt x="2119723" y="2358427"/>
                    </a:moveTo>
                    <a:cubicBezTo>
                      <a:pt x="1840617" y="2314509"/>
                      <a:pt x="1580351" y="2160509"/>
                      <a:pt x="1407511" y="1937005"/>
                    </a:cubicBezTo>
                    <a:cubicBezTo>
                      <a:pt x="1305380" y="1804933"/>
                      <a:pt x="1234218" y="1652107"/>
                      <a:pt x="1149032" y="1508518"/>
                    </a:cubicBezTo>
                    <a:cubicBezTo>
                      <a:pt x="1063847" y="1364929"/>
                      <a:pt x="959557" y="1225778"/>
                      <a:pt x="813825" y="1144303"/>
                    </a:cubicBezTo>
                    <a:cubicBezTo>
                      <a:pt x="690053" y="1075109"/>
                      <a:pt x="546517" y="1052953"/>
                      <a:pt x="409925" y="1014874"/>
                    </a:cubicBezTo>
                    <a:cubicBezTo>
                      <a:pt x="273333" y="976786"/>
                      <a:pt x="133076" y="915082"/>
                      <a:pt x="56674" y="795618"/>
                    </a:cubicBezTo>
                    <a:cubicBezTo>
                      <a:pt x="-22469" y="671868"/>
                      <a:pt x="-14814" y="504639"/>
                      <a:pt x="55379" y="375611"/>
                    </a:cubicBezTo>
                    <a:cubicBezTo>
                      <a:pt x="125572" y="246576"/>
                      <a:pt x="250488" y="153493"/>
                      <a:pt x="386588" y="98247"/>
                    </a:cubicBezTo>
                    <a:cubicBezTo>
                      <a:pt x="522695" y="43002"/>
                      <a:pt x="670259" y="22413"/>
                      <a:pt x="816695" y="10843"/>
                    </a:cubicBezTo>
                    <a:cubicBezTo>
                      <a:pt x="1147737" y="-15310"/>
                      <a:pt x="1485163" y="2946"/>
                      <a:pt x="1803468" y="97574"/>
                    </a:cubicBezTo>
                    <a:cubicBezTo>
                      <a:pt x="2121775" y="192201"/>
                      <a:pt x="2420719" y="366321"/>
                      <a:pt x="2636113" y="619060"/>
                    </a:cubicBezTo>
                    <a:cubicBezTo>
                      <a:pt x="2847305" y="866870"/>
                      <a:pt x="2965997" y="1184616"/>
                      <a:pt x="2991848" y="1507594"/>
                    </a:cubicBezTo>
                    <a:cubicBezTo>
                      <a:pt x="3004857" y="1670136"/>
                      <a:pt x="2994710" y="1834631"/>
                      <a:pt x="2961333" y="1994249"/>
                    </a:cubicBezTo>
                    <a:cubicBezTo>
                      <a:pt x="2949838" y="2049222"/>
                      <a:pt x="2943076" y="2139708"/>
                      <a:pt x="2908397" y="2185171"/>
                    </a:cubicBezTo>
                    <a:cubicBezTo>
                      <a:pt x="2867439" y="2238857"/>
                      <a:pt x="2757925" y="2272992"/>
                      <a:pt x="2697015" y="2296298"/>
                    </a:cubicBezTo>
                    <a:cubicBezTo>
                      <a:pt x="2514279" y="2366211"/>
                      <a:pt x="2313173" y="2388867"/>
                      <a:pt x="2119738" y="235843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305" name="Google Shape;305;p18"/>
              <p:cNvSpPr/>
              <p:nvPr/>
            </p:nvSpPr>
            <p:spPr>
              <a:xfrm>
                <a:off x="-1440096" y="4073852"/>
                <a:ext cx="3093921" cy="2264342"/>
              </a:xfrm>
              <a:custGeom>
                <a:avLst/>
                <a:gdLst/>
                <a:ahLst/>
                <a:cxnLst/>
                <a:rect l="l" t="t" r="r" b="b"/>
                <a:pathLst>
                  <a:path w="3093921" h="2264342" extrusionOk="0">
                    <a:moveTo>
                      <a:pt x="813350" y="1979"/>
                    </a:moveTo>
                    <a:cubicBezTo>
                      <a:pt x="1095371" y="19062"/>
                      <a:pt x="1369145" y="147529"/>
                      <a:pt x="1562528" y="353527"/>
                    </a:cubicBezTo>
                    <a:cubicBezTo>
                      <a:pt x="1676797" y="475255"/>
                      <a:pt x="1762218" y="620585"/>
                      <a:pt x="1860715" y="755398"/>
                    </a:cubicBezTo>
                    <a:cubicBezTo>
                      <a:pt x="1959212" y="890203"/>
                      <a:pt x="2076306" y="1018769"/>
                      <a:pt x="2229140" y="1085963"/>
                    </a:cubicBezTo>
                    <a:cubicBezTo>
                      <a:pt x="2358955" y="1143034"/>
                      <a:pt x="2503945" y="1151385"/>
                      <a:pt x="2643551" y="1176260"/>
                    </a:cubicBezTo>
                    <a:cubicBezTo>
                      <a:pt x="2783156" y="1201134"/>
                      <a:pt x="2928661" y="1249179"/>
                      <a:pt x="3016110" y="1360806"/>
                    </a:cubicBezTo>
                    <a:cubicBezTo>
                      <a:pt x="3106695" y="1476438"/>
                      <a:pt x="3115039" y="1643629"/>
                      <a:pt x="3057476" y="1778775"/>
                    </a:cubicBezTo>
                    <a:cubicBezTo>
                      <a:pt x="2999914" y="1913920"/>
                      <a:pt x="2884455" y="2018498"/>
                      <a:pt x="2754239" y="2086480"/>
                    </a:cubicBezTo>
                    <a:cubicBezTo>
                      <a:pt x="2624030" y="2154462"/>
                      <a:pt x="2479093" y="2189036"/>
                      <a:pt x="2334437" y="2214523"/>
                    </a:cubicBezTo>
                    <a:cubicBezTo>
                      <a:pt x="2007400" y="2272147"/>
                      <a:pt x="1669771" y="2286170"/>
                      <a:pt x="1343893" y="2222345"/>
                    </a:cubicBezTo>
                    <a:cubicBezTo>
                      <a:pt x="1018015" y="2158520"/>
                      <a:pt x="703813" y="2013720"/>
                      <a:pt x="465293" y="1782682"/>
                    </a:cubicBezTo>
                    <a:cubicBezTo>
                      <a:pt x="231423" y="1556157"/>
                      <a:pt x="82950" y="1251185"/>
                      <a:pt x="26395" y="932152"/>
                    </a:cubicBezTo>
                    <a:cubicBezTo>
                      <a:pt x="-2061" y="771594"/>
                      <a:pt x="-7664" y="606887"/>
                      <a:pt x="10342" y="444800"/>
                    </a:cubicBezTo>
                    <a:cubicBezTo>
                      <a:pt x="16544" y="388979"/>
                      <a:pt x="14635" y="298266"/>
                      <a:pt x="44818" y="249699"/>
                    </a:cubicBezTo>
                    <a:cubicBezTo>
                      <a:pt x="80467" y="192348"/>
                      <a:pt x="186225" y="147923"/>
                      <a:pt x="244636" y="118907"/>
                    </a:cubicBezTo>
                    <a:cubicBezTo>
                      <a:pt x="419868" y="31882"/>
                      <a:pt x="617893" y="-9863"/>
                      <a:pt x="813357" y="1972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306" name="Google Shape;306;p18"/>
              <p:cNvSpPr/>
              <p:nvPr/>
            </p:nvSpPr>
            <p:spPr>
              <a:xfrm>
                <a:off x="-1362316" y="3724032"/>
                <a:ext cx="2326696" cy="2517627"/>
              </a:xfrm>
              <a:custGeom>
                <a:avLst/>
                <a:gdLst/>
                <a:ahLst/>
                <a:cxnLst/>
                <a:rect l="l" t="t" r="r" b="b"/>
                <a:pathLst>
                  <a:path w="2326696" h="2517627" extrusionOk="0">
                    <a:moveTo>
                      <a:pt x="800137" y="722496"/>
                    </a:moveTo>
                    <a:cubicBezTo>
                      <a:pt x="951563" y="886613"/>
                      <a:pt x="1153941" y="993682"/>
                      <a:pt x="1356614" y="1087416"/>
                    </a:cubicBezTo>
                    <a:cubicBezTo>
                      <a:pt x="1559287" y="1181150"/>
                      <a:pt x="1768541" y="1265912"/>
                      <a:pt x="1949369" y="1396931"/>
                    </a:cubicBezTo>
                    <a:cubicBezTo>
                      <a:pt x="2130197" y="1527950"/>
                      <a:pt x="2283304" y="1714321"/>
                      <a:pt x="2319710" y="1934637"/>
                    </a:cubicBezTo>
                    <a:cubicBezTo>
                      <a:pt x="2356117" y="2154953"/>
                      <a:pt x="2248366" y="2406299"/>
                      <a:pt x="2040037" y="2486707"/>
                    </a:cubicBezTo>
                    <a:cubicBezTo>
                      <a:pt x="1916574" y="2534358"/>
                      <a:pt x="1778430" y="2518737"/>
                      <a:pt x="1648350" y="2494385"/>
                    </a:cubicBezTo>
                    <a:cubicBezTo>
                      <a:pt x="1280727" y="2425555"/>
                      <a:pt x="920896" y="2289463"/>
                      <a:pt x="624526" y="2061309"/>
                    </a:cubicBezTo>
                    <a:cubicBezTo>
                      <a:pt x="328156" y="1833156"/>
                      <a:pt x="98943" y="1507891"/>
                      <a:pt x="24707" y="1141321"/>
                    </a:cubicBezTo>
                    <a:cubicBezTo>
                      <a:pt x="-49522" y="774751"/>
                      <a:pt x="43758" y="369162"/>
                      <a:pt x="301170" y="97818"/>
                    </a:cubicBezTo>
                    <a:cubicBezTo>
                      <a:pt x="364078" y="31510"/>
                      <a:pt x="463439" y="-37214"/>
                      <a:pt x="554424" y="23415"/>
                    </a:cubicBezTo>
                    <a:cubicBezTo>
                      <a:pt x="618575" y="66167"/>
                      <a:pt x="601863" y="122844"/>
                      <a:pt x="596926" y="190007"/>
                    </a:cubicBezTo>
                    <a:cubicBezTo>
                      <a:pt x="582342" y="388577"/>
                      <a:pt x="666506" y="577674"/>
                      <a:pt x="800137" y="722504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</p:grpSp>
        <p:grpSp>
          <p:nvGrpSpPr>
            <p:cNvPr id="307" name="Google Shape;307;p18"/>
            <p:cNvGrpSpPr/>
            <p:nvPr/>
          </p:nvGrpSpPr>
          <p:grpSpPr>
            <a:xfrm>
              <a:off x="8710500" y="197725"/>
              <a:ext cx="207675" cy="866000"/>
              <a:chOff x="8484425" y="1540950"/>
              <a:chExt cx="207675" cy="866000"/>
            </a:xfrm>
          </p:grpSpPr>
          <p:sp>
            <p:nvSpPr>
              <p:cNvPr id="308" name="Google Shape;308;p18"/>
              <p:cNvSpPr/>
              <p:nvPr/>
            </p:nvSpPr>
            <p:spPr>
              <a:xfrm>
                <a:off x="8588225" y="2303150"/>
                <a:ext cx="103800" cy="103800"/>
              </a:xfrm>
              <a:prstGeom prst="plaque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309" name="Google Shape;309;p18"/>
              <p:cNvSpPr/>
              <p:nvPr/>
            </p:nvSpPr>
            <p:spPr>
              <a:xfrm>
                <a:off x="8484425" y="2091875"/>
                <a:ext cx="103800" cy="1038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310" name="Google Shape;310;p18"/>
              <p:cNvSpPr/>
              <p:nvPr/>
            </p:nvSpPr>
            <p:spPr>
              <a:xfrm>
                <a:off x="8657600" y="1979300"/>
                <a:ext cx="34500" cy="345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311" name="Google Shape;311;p18"/>
              <p:cNvSpPr/>
              <p:nvPr/>
            </p:nvSpPr>
            <p:spPr>
              <a:xfrm>
                <a:off x="8484425" y="1540950"/>
                <a:ext cx="199200" cy="199200"/>
              </a:xfrm>
              <a:prstGeom prst="plaque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9"/>
          <p:cNvSpPr txBox="1">
            <a:spLocks noGrp="1"/>
          </p:cNvSpPr>
          <p:nvPr>
            <p:ph type="title"/>
          </p:nvPr>
        </p:nvSpPr>
        <p:spPr>
          <a:xfrm>
            <a:off x="720000" y="1498675"/>
            <a:ext cx="3268500" cy="123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9"/>
          <p:cNvSpPr txBox="1">
            <a:spLocks noGrp="1"/>
          </p:cNvSpPr>
          <p:nvPr>
            <p:ph type="subTitle" idx="1"/>
          </p:nvPr>
        </p:nvSpPr>
        <p:spPr>
          <a:xfrm>
            <a:off x="720000" y="2734050"/>
            <a:ext cx="3268500" cy="10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15" name="Google Shape;315;p19"/>
          <p:cNvGrpSpPr/>
          <p:nvPr/>
        </p:nvGrpSpPr>
        <p:grpSpPr>
          <a:xfrm flipH="1">
            <a:off x="-1950511" y="-1220800"/>
            <a:ext cx="12906801" cy="7558994"/>
            <a:chOff x="-1950511" y="-1220800"/>
            <a:chExt cx="12906801" cy="7558994"/>
          </a:xfrm>
        </p:grpSpPr>
        <p:sp>
          <p:nvSpPr>
            <p:cNvPr id="316" name="Google Shape;316;p19"/>
            <p:cNvSpPr/>
            <p:nvPr/>
          </p:nvSpPr>
          <p:spPr>
            <a:xfrm rot="10800000">
              <a:off x="6880049" y="-1220800"/>
              <a:ext cx="4076241" cy="2983271"/>
            </a:xfrm>
            <a:custGeom>
              <a:avLst/>
              <a:gdLst/>
              <a:ahLst/>
              <a:cxnLst/>
              <a:rect l="l" t="t" r="r" b="b"/>
              <a:pathLst>
                <a:path w="3093921" h="2264342" extrusionOk="0">
                  <a:moveTo>
                    <a:pt x="813350" y="1979"/>
                  </a:moveTo>
                  <a:cubicBezTo>
                    <a:pt x="1095371" y="19062"/>
                    <a:pt x="1369145" y="147529"/>
                    <a:pt x="1562528" y="353527"/>
                  </a:cubicBezTo>
                  <a:cubicBezTo>
                    <a:pt x="1676797" y="475255"/>
                    <a:pt x="1762218" y="620585"/>
                    <a:pt x="1860715" y="755398"/>
                  </a:cubicBezTo>
                  <a:cubicBezTo>
                    <a:pt x="1959212" y="890203"/>
                    <a:pt x="2076306" y="1018769"/>
                    <a:pt x="2229140" y="1085963"/>
                  </a:cubicBezTo>
                  <a:cubicBezTo>
                    <a:pt x="2358955" y="1143034"/>
                    <a:pt x="2503945" y="1151385"/>
                    <a:pt x="2643551" y="1176260"/>
                  </a:cubicBezTo>
                  <a:cubicBezTo>
                    <a:pt x="2783156" y="1201134"/>
                    <a:pt x="2928661" y="1249179"/>
                    <a:pt x="3016110" y="1360806"/>
                  </a:cubicBezTo>
                  <a:cubicBezTo>
                    <a:pt x="3106695" y="1476438"/>
                    <a:pt x="3115039" y="1643629"/>
                    <a:pt x="3057476" y="1778775"/>
                  </a:cubicBezTo>
                  <a:cubicBezTo>
                    <a:pt x="2999914" y="1913920"/>
                    <a:pt x="2884455" y="2018498"/>
                    <a:pt x="2754239" y="2086480"/>
                  </a:cubicBezTo>
                  <a:cubicBezTo>
                    <a:pt x="2624030" y="2154462"/>
                    <a:pt x="2479093" y="2189036"/>
                    <a:pt x="2334437" y="2214523"/>
                  </a:cubicBezTo>
                  <a:cubicBezTo>
                    <a:pt x="2007400" y="2272147"/>
                    <a:pt x="1669771" y="2286170"/>
                    <a:pt x="1343893" y="2222345"/>
                  </a:cubicBezTo>
                  <a:cubicBezTo>
                    <a:pt x="1018015" y="2158520"/>
                    <a:pt x="703813" y="2013720"/>
                    <a:pt x="465293" y="1782682"/>
                  </a:cubicBezTo>
                  <a:cubicBezTo>
                    <a:pt x="231423" y="1556157"/>
                    <a:pt x="82950" y="1251185"/>
                    <a:pt x="26395" y="932152"/>
                  </a:cubicBezTo>
                  <a:cubicBezTo>
                    <a:pt x="-2061" y="771594"/>
                    <a:pt x="-7664" y="606887"/>
                    <a:pt x="10342" y="444800"/>
                  </a:cubicBezTo>
                  <a:cubicBezTo>
                    <a:pt x="16544" y="388979"/>
                    <a:pt x="14635" y="298266"/>
                    <a:pt x="44818" y="249699"/>
                  </a:cubicBezTo>
                  <a:cubicBezTo>
                    <a:pt x="80467" y="192348"/>
                    <a:pt x="186225" y="147923"/>
                    <a:pt x="244636" y="118907"/>
                  </a:cubicBezTo>
                  <a:cubicBezTo>
                    <a:pt x="419868" y="31882"/>
                    <a:pt x="617893" y="-9863"/>
                    <a:pt x="813357" y="19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Epilogue"/>
                <a:ea typeface="Epilogue"/>
                <a:cs typeface="Epilogue"/>
                <a:sym typeface="Epilogue"/>
              </a:endParaRPr>
            </a:p>
          </p:txBody>
        </p:sp>
        <p:sp>
          <p:nvSpPr>
            <p:cNvPr id="317" name="Google Shape;317;p19"/>
            <p:cNvSpPr/>
            <p:nvPr/>
          </p:nvSpPr>
          <p:spPr>
            <a:xfrm>
              <a:off x="7768342" y="-1165905"/>
              <a:ext cx="2997327" cy="2371658"/>
            </a:xfrm>
            <a:custGeom>
              <a:avLst/>
              <a:gdLst/>
              <a:ahLst/>
              <a:cxnLst/>
              <a:rect l="l" t="t" r="r" b="b"/>
              <a:pathLst>
                <a:path w="2997327" h="2371658" extrusionOk="0">
                  <a:moveTo>
                    <a:pt x="2119723" y="2358427"/>
                  </a:moveTo>
                  <a:cubicBezTo>
                    <a:pt x="1840617" y="2314509"/>
                    <a:pt x="1580351" y="2160509"/>
                    <a:pt x="1407511" y="1937005"/>
                  </a:cubicBezTo>
                  <a:cubicBezTo>
                    <a:pt x="1305380" y="1804933"/>
                    <a:pt x="1234218" y="1652107"/>
                    <a:pt x="1149032" y="1508518"/>
                  </a:cubicBezTo>
                  <a:cubicBezTo>
                    <a:pt x="1063847" y="1364929"/>
                    <a:pt x="959557" y="1225778"/>
                    <a:pt x="813825" y="1144303"/>
                  </a:cubicBezTo>
                  <a:cubicBezTo>
                    <a:pt x="690053" y="1075109"/>
                    <a:pt x="546517" y="1052953"/>
                    <a:pt x="409925" y="1014874"/>
                  </a:cubicBezTo>
                  <a:cubicBezTo>
                    <a:pt x="273333" y="976786"/>
                    <a:pt x="133076" y="915082"/>
                    <a:pt x="56674" y="795618"/>
                  </a:cubicBezTo>
                  <a:cubicBezTo>
                    <a:pt x="-22469" y="671868"/>
                    <a:pt x="-14814" y="504639"/>
                    <a:pt x="55379" y="375611"/>
                  </a:cubicBezTo>
                  <a:cubicBezTo>
                    <a:pt x="125572" y="246576"/>
                    <a:pt x="250488" y="153493"/>
                    <a:pt x="386588" y="98247"/>
                  </a:cubicBezTo>
                  <a:cubicBezTo>
                    <a:pt x="522695" y="43002"/>
                    <a:pt x="670259" y="22413"/>
                    <a:pt x="816695" y="10843"/>
                  </a:cubicBezTo>
                  <a:cubicBezTo>
                    <a:pt x="1147737" y="-15310"/>
                    <a:pt x="1485163" y="2946"/>
                    <a:pt x="1803468" y="97574"/>
                  </a:cubicBezTo>
                  <a:cubicBezTo>
                    <a:pt x="2121775" y="192201"/>
                    <a:pt x="2420719" y="366321"/>
                    <a:pt x="2636113" y="619060"/>
                  </a:cubicBezTo>
                  <a:cubicBezTo>
                    <a:pt x="2847305" y="866870"/>
                    <a:pt x="2965997" y="1184616"/>
                    <a:pt x="2991848" y="1507594"/>
                  </a:cubicBezTo>
                  <a:cubicBezTo>
                    <a:pt x="3004857" y="1670136"/>
                    <a:pt x="2994710" y="1834631"/>
                    <a:pt x="2961333" y="1994249"/>
                  </a:cubicBezTo>
                  <a:cubicBezTo>
                    <a:pt x="2949838" y="2049222"/>
                    <a:pt x="2943076" y="2139708"/>
                    <a:pt x="2908397" y="2185171"/>
                  </a:cubicBezTo>
                  <a:cubicBezTo>
                    <a:pt x="2867439" y="2238857"/>
                    <a:pt x="2757925" y="2272992"/>
                    <a:pt x="2697015" y="2296298"/>
                  </a:cubicBezTo>
                  <a:cubicBezTo>
                    <a:pt x="2514279" y="2366211"/>
                    <a:pt x="2313173" y="2388867"/>
                    <a:pt x="2119738" y="2358435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Epilogue"/>
                <a:ea typeface="Epilogue"/>
                <a:cs typeface="Epilogue"/>
                <a:sym typeface="Epilogue"/>
              </a:endParaRPr>
            </a:p>
          </p:txBody>
        </p:sp>
        <p:sp>
          <p:nvSpPr>
            <p:cNvPr id="318" name="Google Shape;318;p19"/>
            <p:cNvSpPr/>
            <p:nvPr/>
          </p:nvSpPr>
          <p:spPr>
            <a:xfrm>
              <a:off x="7644056" y="-860227"/>
              <a:ext cx="2548206" cy="2203537"/>
            </a:xfrm>
            <a:custGeom>
              <a:avLst/>
              <a:gdLst/>
              <a:ahLst/>
              <a:cxnLst/>
              <a:rect l="l" t="t" r="r" b="b"/>
              <a:pathLst>
                <a:path w="2548206" h="2203537" extrusionOk="0">
                  <a:moveTo>
                    <a:pt x="1773331" y="1559838"/>
                  </a:moveTo>
                  <a:cubicBezTo>
                    <a:pt x="1591337" y="1430447"/>
                    <a:pt x="1371240" y="1367387"/>
                    <a:pt x="1153597" y="1317427"/>
                  </a:cubicBezTo>
                  <a:cubicBezTo>
                    <a:pt x="935954" y="1267467"/>
                    <a:pt x="713729" y="1227645"/>
                    <a:pt x="509784" y="1136705"/>
                  </a:cubicBezTo>
                  <a:cubicBezTo>
                    <a:pt x="305839" y="1045765"/>
                    <a:pt x="117613" y="894945"/>
                    <a:pt x="36592" y="686858"/>
                  </a:cubicBezTo>
                  <a:cubicBezTo>
                    <a:pt x="-44437" y="478778"/>
                    <a:pt x="9211" y="210614"/>
                    <a:pt x="196491" y="89007"/>
                  </a:cubicBezTo>
                  <a:cubicBezTo>
                    <a:pt x="307482" y="16936"/>
                    <a:pt x="445883" y="3753"/>
                    <a:pt x="578182" y="777"/>
                  </a:cubicBezTo>
                  <a:cubicBezTo>
                    <a:pt x="952097" y="-7628"/>
                    <a:pt x="1332260" y="51396"/>
                    <a:pt x="1669276" y="213574"/>
                  </a:cubicBezTo>
                  <a:cubicBezTo>
                    <a:pt x="2006300" y="375753"/>
                    <a:pt x="2297627" y="646801"/>
                    <a:pt x="2445804" y="990209"/>
                  </a:cubicBezTo>
                  <a:cubicBezTo>
                    <a:pt x="2593982" y="1333616"/>
                    <a:pt x="2586288" y="1749723"/>
                    <a:pt x="2390316" y="2068286"/>
                  </a:cubicBezTo>
                  <a:cubicBezTo>
                    <a:pt x="2342423" y="2146134"/>
                    <a:pt x="2259358" y="2233864"/>
                    <a:pt x="2157832" y="2193278"/>
                  </a:cubicBezTo>
                  <a:cubicBezTo>
                    <a:pt x="2086246" y="2164663"/>
                    <a:pt x="2090925" y="2105760"/>
                    <a:pt x="2081907" y="2039020"/>
                  </a:cubicBezTo>
                  <a:cubicBezTo>
                    <a:pt x="2055261" y="1841708"/>
                    <a:pt x="1933934" y="1674010"/>
                    <a:pt x="1773331" y="155983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Epilogue"/>
                <a:ea typeface="Epilogue"/>
                <a:cs typeface="Epilogue"/>
                <a:sym typeface="Epilogue"/>
              </a:endParaRPr>
            </a:p>
          </p:txBody>
        </p:sp>
        <p:sp>
          <p:nvSpPr>
            <p:cNvPr id="319" name="Google Shape;319;p19"/>
            <p:cNvSpPr/>
            <p:nvPr/>
          </p:nvSpPr>
          <p:spPr>
            <a:xfrm rot="10800000">
              <a:off x="-1950511" y="3213524"/>
              <a:ext cx="3948978" cy="3124659"/>
            </a:xfrm>
            <a:custGeom>
              <a:avLst/>
              <a:gdLst/>
              <a:ahLst/>
              <a:cxnLst/>
              <a:rect l="l" t="t" r="r" b="b"/>
              <a:pathLst>
                <a:path w="2997327" h="2371658" extrusionOk="0">
                  <a:moveTo>
                    <a:pt x="2119723" y="2358427"/>
                  </a:moveTo>
                  <a:cubicBezTo>
                    <a:pt x="1840617" y="2314509"/>
                    <a:pt x="1580351" y="2160509"/>
                    <a:pt x="1407511" y="1937005"/>
                  </a:cubicBezTo>
                  <a:cubicBezTo>
                    <a:pt x="1305380" y="1804933"/>
                    <a:pt x="1234218" y="1652107"/>
                    <a:pt x="1149032" y="1508518"/>
                  </a:cubicBezTo>
                  <a:cubicBezTo>
                    <a:pt x="1063847" y="1364929"/>
                    <a:pt x="959557" y="1225778"/>
                    <a:pt x="813825" y="1144303"/>
                  </a:cubicBezTo>
                  <a:cubicBezTo>
                    <a:pt x="690053" y="1075109"/>
                    <a:pt x="546517" y="1052953"/>
                    <a:pt x="409925" y="1014874"/>
                  </a:cubicBezTo>
                  <a:cubicBezTo>
                    <a:pt x="273333" y="976786"/>
                    <a:pt x="133076" y="915082"/>
                    <a:pt x="56674" y="795618"/>
                  </a:cubicBezTo>
                  <a:cubicBezTo>
                    <a:pt x="-22469" y="671868"/>
                    <a:pt x="-14814" y="504639"/>
                    <a:pt x="55379" y="375611"/>
                  </a:cubicBezTo>
                  <a:cubicBezTo>
                    <a:pt x="125572" y="246576"/>
                    <a:pt x="250488" y="153493"/>
                    <a:pt x="386588" y="98247"/>
                  </a:cubicBezTo>
                  <a:cubicBezTo>
                    <a:pt x="522695" y="43002"/>
                    <a:pt x="670259" y="22413"/>
                    <a:pt x="816695" y="10843"/>
                  </a:cubicBezTo>
                  <a:cubicBezTo>
                    <a:pt x="1147737" y="-15310"/>
                    <a:pt x="1485163" y="2946"/>
                    <a:pt x="1803468" y="97574"/>
                  </a:cubicBezTo>
                  <a:cubicBezTo>
                    <a:pt x="2121775" y="192201"/>
                    <a:pt x="2420719" y="366321"/>
                    <a:pt x="2636113" y="619060"/>
                  </a:cubicBezTo>
                  <a:cubicBezTo>
                    <a:pt x="2847305" y="866870"/>
                    <a:pt x="2965997" y="1184616"/>
                    <a:pt x="2991848" y="1507594"/>
                  </a:cubicBezTo>
                  <a:cubicBezTo>
                    <a:pt x="3004857" y="1670136"/>
                    <a:pt x="2994710" y="1834631"/>
                    <a:pt x="2961333" y="1994249"/>
                  </a:cubicBezTo>
                  <a:cubicBezTo>
                    <a:pt x="2949838" y="2049222"/>
                    <a:pt x="2943076" y="2139708"/>
                    <a:pt x="2908397" y="2185171"/>
                  </a:cubicBezTo>
                  <a:cubicBezTo>
                    <a:pt x="2867439" y="2238857"/>
                    <a:pt x="2757925" y="2272992"/>
                    <a:pt x="2697015" y="2296298"/>
                  </a:cubicBezTo>
                  <a:cubicBezTo>
                    <a:pt x="2514279" y="2366211"/>
                    <a:pt x="2313173" y="2388867"/>
                    <a:pt x="2119738" y="23584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Epilogue"/>
                <a:ea typeface="Epilogue"/>
                <a:cs typeface="Epilogue"/>
                <a:sym typeface="Epilogue"/>
              </a:endParaRPr>
            </a:p>
          </p:txBody>
        </p:sp>
        <p:sp>
          <p:nvSpPr>
            <p:cNvPr id="320" name="Google Shape;320;p19"/>
            <p:cNvSpPr/>
            <p:nvPr/>
          </p:nvSpPr>
          <p:spPr>
            <a:xfrm>
              <a:off x="-1440096" y="4073852"/>
              <a:ext cx="3093921" cy="2264342"/>
            </a:xfrm>
            <a:custGeom>
              <a:avLst/>
              <a:gdLst/>
              <a:ahLst/>
              <a:cxnLst/>
              <a:rect l="l" t="t" r="r" b="b"/>
              <a:pathLst>
                <a:path w="3093921" h="2264342" extrusionOk="0">
                  <a:moveTo>
                    <a:pt x="813350" y="1979"/>
                  </a:moveTo>
                  <a:cubicBezTo>
                    <a:pt x="1095371" y="19062"/>
                    <a:pt x="1369145" y="147529"/>
                    <a:pt x="1562528" y="353527"/>
                  </a:cubicBezTo>
                  <a:cubicBezTo>
                    <a:pt x="1676797" y="475255"/>
                    <a:pt x="1762218" y="620585"/>
                    <a:pt x="1860715" y="755398"/>
                  </a:cubicBezTo>
                  <a:cubicBezTo>
                    <a:pt x="1959212" y="890203"/>
                    <a:pt x="2076306" y="1018769"/>
                    <a:pt x="2229140" y="1085963"/>
                  </a:cubicBezTo>
                  <a:cubicBezTo>
                    <a:pt x="2358955" y="1143034"/>
                    <a:pt x="2503945" y="1151385"/>
                    <a:pt x="2643551" y="1176260"/>
                  </a:cubicBezTo>
                  <a:cubicBezTo>
                    <a:pt x="2783156" y="1201134"/>
                    <a:pt x="2928661" y="1249179"/>
                    <a:pt x="3016110" y="1360806"/>
                  </a:cubicBezTo>
                  <a:cubicBezTo>
                    <a:pt x="3106695" y="1476438"/>
                    <a:pt x="3115039" y="1643629"/>
                    <a:pt x="3057476" y="1778775"/>
                  </a:cubicBezTo>
                  <a:cubicBezTo>
                    <a:pt x="2999914" y="1913920"/>
                    <a:pt x="2884455" y="2018498"/>
                    <a:pt x="2754239" y="2086480"/>
                  </a:cubicBezTo>
                  <a:cubicBezTo>
                    <a:pt x="2624030" y="2154462"/>
                    <a:pt x="2479093" y="2189036"/>
                    <a:pt x="2334437" y="2214523"/>
                  </a:cubicBezTo>
                  <a:cubicBezTo>
                    <a:pt x="2007400" y="2272147"/>
                    <a:pt x="1669771" y="2286170"/>
                    <a:pt x="1343893" y="2222345"/>
                  </a:cubicBezTo>
                  <a:cubicBezTo>
                    <a:pt x="1018015" y="2158520"/>
                    <a:pt x="703813" y="2013720"/>
                    <a:pt x="465293" y="1782682"/>
                  </a:cubicBezTo>
                  <a:cubicBezTo>
                    <a:pt x="231423" y="1556157"/>
                    <a:pt x="82950" y="1251185"/>
                    <a:pt x="26395" y="932152"/>
                  </a:cubicBezTo>
                  <a:cubicBezTo>
                    <a:pt x="-2061" y="771594"/>
                    <a:pt x="-7664" y="606887"/>
                    <a:pt x="10342" y="444800"/>
                  </a:cubicBezTo>
                  <a:cubicBezTo>
                    <a:pt x="16544" y="388979"/>
                    <a:pt x="14635" y="298266"/>
                    <a:pt x="44818" y="249699"/>
                  </a:cubicBezTo>
                  <a:cubicBezTo>
                    <a:pt x="80467" y="192348"/>
                    <a:pt x="186225" y="147923"/>
                    <a:pt x="244636" y="118907"/>
                  </a:cubicBezTo>
                  <a:cubicBezTo>
                    <a:pt x="419868" y="31882"/>
                    <a:pt x="617893" y="-9863"/>
                    <a:pt x="813357" y="197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Epilogue"/>
                <a:ea typeface="Epilogue"/>
                <a:cs typeface="Epilogue"/>
                <a:sym typeface="Epilogue"/>
              </a:endParaRPr>
            </a:p>
          </p:txBody>
        </p:sp>
        <p:sp>
          <p:nvSpPr>
            <p:cNvPr id="321" name="Google Shape;321;p19"/>
            <p:cNvSpPr/>
            <p:nvPr/>
          </p:nvSpPr>
          <p:spPr>
            <a:xfrm>
              <a:off x="-1362316" y="3724032"/>
              <a:ext cx="2326696" cy="2517627"/>
            </a:xfrm>
            <a:custGeom>
              <a:avLst/>
              <a:gdLst/>
              <a:ahLst/>
              <a:cxnLst/>
              <a:rect l="l" t="t" r="r" b="b"/>
              <a:pathLst>
                <a:path w="2326696" h="2517627" extrusionOk="0">
                  <a:moveTo>
                    <a:pt x="800137" y="722496"/>
                  </a:moveTo>
                  <a:cubicBezTo>
                    <a:pt x="951563" y="886613"/>
                    <a:pt x="1153941" y="993682"/>
                    <a:pt x="1356614" y="1087416"/>
                  </a:cubicBezTo>
                  <a:cubicBezTo>
                    <a:pt x="1559287" y="1181150"/>
                    <a:pt x="1768541" y="1265912"/>
                    <a:pt x="1949369" y="1396931"/>
                  </a:cubicBezTo>
                  <a:cubicBezTo>
                    <a:pt x="2130197" y="1527950"/>
                    <a:pt x="2283304" y="1714321"/>
                    <a:pt x="2319710" y="1934637"/>
                  </a:cubicBezTo>
                  <a:cubicBezTo>
                    <a:pt x="2356117" y="2154953"/>
                    <a:pt x="2248366" y="2406299"/>
                    <a:pt x="2040037" y="2486707"/>
                  </a:cubicBezTo>
                  <a:cubicBezTo>
                    <a:pt x="1916574" y="2534358"/>
                    <a:pt x="1778430" y="2518737"/>
                    <a:pt x="1648350" y="2494385"/>
                  </a:cubicBezTo>
                  <a:cubicBezTo>
                    <a:pt x="1280727" y="2425555"/>
                    <a:pt x="920896" y="2289463"/>
                    <a:pt x="624526" y="2061309"/>
                  </a:cubicBezTo>
                  <a:cubicBezTo>
                    <a:pt x="328156" y="1833156"/>
                    <a:pt x="98943" y="1507891"/>
                    <a:pt x="24707" y="1141321"/>
                  </a:cubicBezTo>
                  <a:cubicBezTo>
                    <a:pt x="-49522" y="774751"/>
                    <a:pt x="43758" y="369162"/>
                    <a:pt x="301170" y="97818"/>
                  </a:cubicBezTo>
                  <a:cubicBezTo>
                    <a:pt x="364078" y="31510"/>
                    <a:pt x="463439" y="-37214"/>
                    <a:pt x="554424" y="23415"/>
                  </a:cubicBezTo>
                  <a:cubicBezTo>
                    <a:pt x="618575" y="66167"/>
                    <a:pt x="601863" y="122844"/>
                    <a:pt x="596926" y="190007"/>
                  </a:cubicBezTo>
                  <a:cubicBezTo>
                    <a:pt x="582342" y="388577"/>
                    <a:pt x="666506" y="577674"/>
                    <a:pt x="800137" y="72250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Epilogue"/>
                <a:ea typeface="Epilogue"/>
                <a:cs typeface="Epilogue"/>
                <a:sym typeface="Epilogue"/>
              </a:endParaRPr>
            </a:p>
          </p:txBody>
        </p:sp>
      </p:grpSp>
      <p:grpSp>
        <p:nvGrpSpPr>
          <p:cNvPr id="322" name="Google Shape;322;p19"/>
          <p:cNvGrpSpPr/>
          <p:nvPr/>
        </p:nvGrpSpPr>
        <p:grpSpPr>
          <a:xfrm flipH="1">
            <a:off x="225831" y="4518733"/>
            <a:ext cx="522811" cy="427042"/>
            <a:chOff x="5006556" y="3928108"/>
            <a:chExt cx="522811" cy="427042"/>
          </a:xfrm>
        </p:grpSpPr>
        <p:sp>
          <p:nvSpPr>
            <p:cNvPr id="323" name="Google Shape;323;p19"/>
            <p:cNvSpPr/>
            <p:nvPr/>
          </p:nvSpPr>
          <p:spPr>
            <a:xfrm rot="5400000">
              <a:off x="5419868" y="3928108"/>
              <a:ext cx="109500" cy="109500"/>
            </a:xfrm>
            <a:prstGeom prst="ellipse">
              <a:avLst/>
            </a:prstGeom>
            <a:solidFill>
              <a:srgbClr val="B5B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pilogue"/>
                <a:ea typeface="Epilogue"/>
                <a:cs typeface="Epilogue"/>
                <a:sym typeface="Epilogue"/>
              </a:endParaRPr>
            </a:p>
          </p:txBody>
        </p:sp>
        <p:sp>
          <p:nvSpPr>
            <p:cNvPr id="324" name="Google Shape;324;p19"/>
            <p:cNvSpPr/>
            <p:nvPr/>
          </p:nvSpPr>
          <p:spPr>
            <a:xfrm rot="5400000">
              <a:off x="5006556" y="4168550"/>
              <a:ext cx="109500" cy="109500"/>
            </a:xfrm>
            <a:prstGeom prst="ellipse">
              <a:avLst/>
            </a:prstGeom>
            <a:solidFill>
              <a:srgbClr val="405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pilogue"/>
                <a:ea typeface="Epilogue"/>
                <a:cs typeface="Epilogue"/>
                <a:sym typeface="Epilogue"/>
              </a:endParaRPr>
            </a:p>
          </p:txBody>
        </p:sp>
        <p:sp>
          <p:nvSpPr>
            <p:cNvPr id="325" name="Google Shape;325;p19"/>
            <p:cNvSpPr/>
            <p:nvPr/>
          </p:nvSpPr>
          <p:spPr>
            <a:xfrm rot="5400000">
              <a:off x="5313643" y="4245650"/>
              <a:ext cx="109500" cy="109500"/>
            </a:xfrm>
            <a:prstGeom prst="ellipse">
              <a:avLst/>
            </a:prstGeom>
            <a:solidFill>
              <a:srgbClr val="68D2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pilogue"/>
                <a:ea typeface="Epilogue"/>
                <a:cs typeface="Epilogue"/>
                <a:sym typeface="Epilogue"/>
              </a:endParaRPr>
            </a:p>
          </p:txBody>
        </p:sp>
        <p:cxnSp>
          <p:nvCxnSpPr>
            <p:cNvPr id="326" name="Google Shape;326;p19"/>
            <p:cNvCxnSpPr>
              <a:stCxn id="323" idx="6"/>
              <a:endCxn id="325" idx="2"/>
            </p:cNvCxnSpPr>
            <p:nvPr/>
          </p:nvCxnSpPr>
          <p:spPr>
            <a:xfrm flipH="1">
              <a:off x="5368418" y="4037608"/>
              <a:ext cx="106200" cy="207900"/>
            </a:xfrm>
            <a:prstGeom prst="straightConnector1">
              <a:avLst/>
            </a:prstGeom>
            <a:noFill/>
            <a:ln w="19050" cap="flat" cmpd="sng">
              <a:solidFill>
                <a:srgbClr val="001A7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19"/>
            <p:cNvCxnSpPr>
              <a:stCxn id="325" idx="4"/>
              <a:endCxn id="324" idx="0"/>
            </p:cNvCxnSpPr>
            <p:nvPr/>
          </p:nvCxnSpPr>
          <p:spPr>
            <a:xfrm rot="10800000">
              <a:off x="5115943" y="4223300"/>
              <a:ext cx="197700" cy="77100"/>
            </a:xfrm>
            <a:prstGeom prst="straightConnector1">
              <a:avLst/>
            </a:prstGeom>
            <a:noFill/>
            <a:ln w="19050" cap="flat" cmpd="sng">
              <a:solidFill>
                <a:srgbClr val="001A7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0"/>
          <p:cNvSpPr txBox="1">
            <a:spLocks noGrp="1"/>
          </p:cNvSpPr>
          <p:nvPr>
            <p:ph type="title"/>
          </p:nvPr>
        </p:nvSpPr>
        <p:spPr>
          <a:xfrm>
            <a:off x="5360700" y="1677178"/>
            <a:ext cx="3069900" cy="106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20"/>
          <p:cNvSpPr txBox="1">
            <a:spLocks noGrp="1"/>
          </p:cNvSpPr>
          <p:nvPr>
            <p:ph type="subTitle" idx="1"/>
          </p:nvPr>
        </p:nvSpPr>
        <p:spPr>
          <a:xfrm>
            <a:off x="5360850" y="2737978"/>
            <a:ext cx="3069900" cy="10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1" name="Google Shape;331;p20"/>
          <p:cNvGrpSpPr/>
          <p:nvPr/>
        </p:nvGrpSpPr>
        <p:grpSpPr>
          <a:xfrm>
            <a:off x="-1950511" y="-1220800"/>
            <a:ext cx="12906801" cy="7558994"/>
            <a:chOff x="-1950511" y="-1220800"/>
            <a:chExt cx="12906801" cy="7558994"/>
          </a:xfrm>
        </p:grpSpPr>
        <p:sp>
          <p:nvSpPr>
            <p:cNvPr id="332" name="Google Shape;332;p20"/>
            <p:cNvSpPr/>
            <p:nvPr/>
          </p:nvSpPr>
          <p:spPr>
            <a:xfrm rot="10800000">
              <a:off x="6880049" y="-1220800"/>
              <a:ext cx="4076241" cy="2983271"/>
            </a:xfrm>
            <a:custGeom>
              <a:avLst/>
              <a:gdLst/>
              <a:ahLst/>
              <a:cxnLst/>
              <a:rect l="l" t="t" r="r" b="b"/>
              <a:pathLst>
                <a:path w="3093921" h="2264342" extrusionOk="0">
                  <a:moveTo>
                    <a:pt x="813350" y="1979"/>
                  </a:moveTo>
                  <a:cubicBezTo>
                    <a:pt x="1095371" y="19062"/>
                    <a:pt x="1369145" y="147529"/>
                    <a:pt x="1562528" y="353527"/>
                  </a:cubicBezTo>
                  <a:cubicBezTo>
                    <a:pt x="1676797" y="475255"/>
                    <a:pt x="1762218" y="620585"/>
                    <a:pt x="1860715" y="755398"/>
                  </a:cubicBezTo>
                  <a:cubicBezTo>
                    <a:pt x="1959212" y="890203"/>
                    <a:pt x="2076306" y="1018769"/>
                    <a:pt x="2229140" y="1085963"/>
                  </a:cubicBezTo>
                  <a:cubicBezTo>
                    <a:pt x="2358955" y="1143034"/>
                    <a:pt x="2503945" y="1151385"/>
                    <a:pt x="2643551" y="1176260"/>
                  </a:cubicBezTo>
                  <a:cubicBezTo>
                    <a:pt x="2783156" y="1201134"/>
                    <a:pt x="2928661" y="1249179"/>
                    <a:pt x="3016110" y="1360806"/>
                  </a:cubicBezTo>
                  <a:cubicBezTo>
                    <a:pt x="3106695" y="1476438"/>
                    <a:pt x="3115039" y="1643629"/>
                    <a:pt x="3057476" y="1778775"/>
                  </a:cubicBezTo>
                  <a:cubicBezTo>
                    <a:pt x="2999914" y="1913920"/>
                    <a:pt x="2884455" y="2018498"/>
                    <a:pt x="2754239" y="2086480"/>
                  </a:cubicBezTo>
                  <a:cubicBezTo>
                    <a:pt x="2624030" y="2154462"/>
                    <a:pt x="2479093" y="2189036"/>
                    <a:pt x="2334437" y="2214523"/>
                  </a:cubicBezTo>
                  <a:cubicBezTo>
                    <a:pt x="2007400" y="2272147"/>
                    <a:pt x="1669771" y="2286170"/>
                    <a:pt x="1343893" y="2222345"/>
                  </a:cubicBezTo>
                  <a:cubicBezTo>
                    <a:pt x="1018015" y="2158520"/>
                    <a:pt x="703813" y="2013720"/>
                    <a:pt x="465293" y="1782682"/>
                  </a:cubicBezTo>
                  <a:cubicBezTo>
                    <a:pt x="231423" y="1556157"/>
                    <a:pt x="82950" y="1251185"/>
                    <a:pt x="26395" y="932152"/>
                  </a:cubicBezTo>
                  <a:cubicBezTo>
                    <a:pt x="-2061" y="771594"/>
                    <a:pt x="-7664" y="606887"/>
                    <a:pt x="10342" y="444800"/>
                  </a:cubicBezTo>
                  <a:cubicBezTo>
                    <a:pt x="16544" y="388979"/>
                    <a:pt x="14635" y="298266"/>
                    <a:pt x="44818" y="249699"/>
                  </a:cubicBezTo>
                  <a:cubicBezTo>
                    <a:pt x="80467" y="192348"/>
                    <a:pt x="186225" y="147923"/>
                    <a:pt x="244636" y="118907"/>
                  </a:cubicBezTo>
                  <a:cubicBezTo>
                    <a:pt x="419868" y="31882"/>
                    <a:pt x="617893" y="-9863"/>
                    <a:pt x="813357" y="19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Epilogue"/>
                <a:ea typeface="Epilogue"/>
                <a:cs typeface="Epilogue"/>
                <a:sym typeface="Epilogue"/>
              </a:endParaRPr>
            </a:p>
          </p:txBody>
        </p:sp>
        <p:sp>
          <p:nvSpPr>
            <p:cNvPr id="333" name="Google Shape;333;p20"/>
            <p:cNvSpPr/>
            <p:nvPr/>
          </p:nvSpPr>
          <p:spPr>
            <a:xfrm>
              <a:off x="7768342" y="-1165905"/>
              <a:ext cx="2997327" cy="2371658"/>
            </a:xfrm>
            <a:custGeom>
              <a:avLst/>
              <a:gdLst/>
              <a:ahLst/>
              <a:cxnLst/>
              <a:rect l="l" t="t" r="r" b="b"/>
              <a:pathLst>
                <a:path w="2997327" h="2371658" extrusionOk="0">
                  <a:moveTo>
                    <a:pt x="2119723" y="2358427"/>
                  </a:moveTo>
                  <a:cubicBezTo>
                    <a:pt x="1840617" y="2314509"/>
                    <a:pt x="1580351" y="2160509"/>
                    <a:pt x="1407511" y="1937005"/>
                  </a:cubicBezTo>
                  <a:cubicBezTo>
                    <a:pt x="1305380" y="1804933"/>
                    <a:pt x="1234218" y="1652107"/>
                    <a:pt x="1149032" y="1508518"/>
                  </a:cubicBezTo>
                  <a:cubicBezTo>
                    <a:pt x="1063847" y="1364929"/>
                    <a:pt x="959557" y="1225778"/>
                    <a:pt x="813825" y="1144303"/>
                  </a:cubicBezTo>
                  <a:cubicBezTo>
                    <a:pt x="690053" y="1075109"/>
                    <a:pt x="546517" y="1052953"/>
                    <a:pt x="409925" y="1014874"/>
                  </a:cubicBezTo>
                  <a:cubicBezTo>
                    <a:pt x="273333" y="976786"/>
                    <a:pt x="133076" y="915082"/>
                    <a:pt x="56674" y="795618"/>
                  </a:cubicBezTo>
                  <a:cubicBezTo>
                    <a:pt x="-22469" y="671868"/>
                    <a:pt x="-14814" y="504639"/>
                    <a:pt x="55379" y="375611"/>
                  </a:cubicBezTo>
                  <a:cubicBezTo>
                    <a:pt x="125572" y="246576"/>
                    <a:pt x="250488" y="153493"/>
                    <a:pt x="386588" y="98247"/>
                  </a:cubicBezTo>
                  <a:cubicBezTo>
                    <a:pt x="522695" y="43002"/>
                    <a:pt x="670259" y="22413"/>
                    <a:pt x="816695" y="10843"/>
                  </a:cubicBezTo>
                  <a:cubicBezTo>
                    <a:pt x="1147737" y="-15310"/>
                    <a:pt x="1485163" y="2946"/>
                    <a:pt x="1803468" y="97574"/>
                  </a:cubicBezTo>
                  <a:cubicBezTo>
                    <a:pt x="2121775" y="192201"/>
                    <a:pt x="2420719" y="366321"/>
                    <a:pt x="2636113" y="619060"/>
                  </a:cubicBezTo>
                  <a:cubicBezTo>
                    <a:pt x="2847305" y="866870"/>
                    <a:pt x="2965997" y="1184616"/>
                    <a:pt x="2991848" y="1507594"/>
                  </a:cubicBezTo>
                  <a:cubicBezTo>
                    <a:pt x="3004857" y="1670136"/>
                    <a:pt x="2994710" y="1834631"/>
                    <a:pt x="2961333" y="1994249"/>
                  </a:cubicBezTo>
                  <a:cubicBezTo>
                    <a:pt x="2949838" y="2049222"/>
                    <a:pt x="2943076" y="2139708"/>
                    <a:pt x="2908397" y="2185171"/>
                  </a:cubicBezTo>
                  <a:cubicBezTo>
                    <a:pt x="2867439" y="2238857"/>
                    <a:pt x="2757925" y="2272992"/>
                    <a:pt x="2697015" y="2296298"/>
                  </a:cubicBezTo>
                  <a:cubicBezTo>
                    <a:pt x="2514279" y="2366211"/>
                    <a:pt x="2313173" y="2388867"/>
                    <a:pt x="2119738" y="2358435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Epilogue"/>
                <a:ea typeface="Epilogue"/>
                <a:cs typeface="Epilogue"/>
                <a:sym typeface="Epilogue"/>
              </a:endParaRPr>
            </a:p>
          </p:txBody>
        </p:sp>
        <p:sp>
          <p:nvSpPr>
            <p:cNvPr id="334" name="Google Shape;334;p20"/>
            <p:cNvSpPr/>
            <p:nvPr/>
          </p:nvSpPr>
          <p:spPr>
            <a:xfrm>
              <a:off x="7644056" y="-860227"/>
              <a:ext cx="2548206" cy="2203537"/>
            </a:xfrm>
            <a:custGeom>
              <a:avLst/>
              <a:gdLst/>
              <a:ahLst/>
              <a:cxnLst/>
              <a:rect l="l" t="t" r="r" b="b"/>
              <a:pathLst>
                <a:path w="2548206" h="2203537" extrusionOk="0">
                  <a:moveTo>
                    <a:pt x="1773331" y="1559838"/>
                  </a:moveTo>
                  <a:cubicBezTo>
                    <a:pt x="1591337" y="1430447"/>
                    <a:pt x="1371240" y="1367387"/>
                    <a:pt x="1153597" y="1317427"/>
                  </a:cubicBezTo>
                  <a:cubicBezTo>
                    <a:pt x="935954" y="1267467"/>
                    <a:pt x="713729" y="1227645"/>
                    <a:pt x="509784" y="1136705"/>
                  </a:cubicBezTo>
                  <a:cubicBezTo>
                    <a:pt x="305839" y="1045765"/>
                    <a:pt x="117613" y="894945"/>
                    <a:pt x="36592" y="686858"/>
                  </a:cubicBezTo>
                  <a:cubicBezTo>
                    <a:pt x="-44437" y="478778"/>
                    <a:pt x="9211" y="210614"/>
                    <a:pt x="196491" y="89007"/>
                  </a:cubicBezTo>
                  <a:cubicBezTo>
                    <a:pt x="307482" y="16936"/>
                    <a:pt x="445883" y="3753"/>
                    <a:pt x="578182" y="777"/>
                  </a:cubicBezTo>
                  <a:cubicBezTo>
                    <a:pt x="952097" y="-7628"/>
                    <a:pt x="1332260" y="51396"/>
                    <a:pt x="1669276" y="213574"/>
                  </a:cubicBezTo>
                  <a:cubicBezTo>
                    <a:pt x="2006300" y="375753"/>
                    <a:pt x="2297627" y="646801"/>
                    <a:pt x="2445804" y="990209"/>
                  </a:cubicBezTo>
                  <a:cubicBezTo>
                    <a:pt x="2593982" y="1333616"/>
                    <a:pt x="2586288" y="1749723"/>
                    <a:pt x="2390316" y="2068286"/>
                  </a:cubicBezTo>
                  <a:cubicBezTo>
                    <a:pt x="2342423" y="2146134"/>
                    <a:pt x="2259358" y="2233864"/>
                    <a:pt x="2157832" y="2193278"/>
                  </a:cubicBezTo>
                  <a:cubicBezTo>
                    <a:pt x="2086246" y="2164663"/>
                    <a:pt x="2090925" y="2105760"/>
                    <a:pt x="2081907" y="2039020"/>
                  </a:cubicBezTo>
                  <a:cubicBezTo>
                    <a:pt x="2055261" y="1841708"/>
                    <a:pt x="1933934" y="1674010"/>
                    <a:pt x="1773331" y="155983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Epilogue"/>
                <a:ea typeface="Epilogue"/>
                <a:cs typeface="Epilogue"/>
                <a:sym typeface="Epilogue"/>
              </a:endParaRPr>
            </a:p>
          </p:txBody>
        </p:sp>
        <p:sp>
          <p:nvSpPr>
            <p:cNvPr id="335" name="Google Shape;335;p20"/>
            <p:cNvSpPr/>
            <p:nvPr/>
          </p:nvSpPr>
          <p:spPr>
            <a:xfrm rot="10800000">
              <a:off x="-1950511" y="3213524"/>
              <a:ext cx="3948978" cy="3124659"/>
            </a:xfrm>
            <a:custGeom>
              <a:avLst/>
              <a:gdLst/>
              <a:ahLst/>
              <a:cxnLst/>
              <a:rect l="l" t="t" r="r" b="b"/>
              <a:pathLst>
                <a:path w="2997327" h="2371658" extrusionOk="0">
                  <a:moveTo>
                    <a:pt x="2119723" y="2358427"/>
                  </a:moveTo>
                  <a:cubicBezTo>
                    <a:pt x="1840617" y="2314509"/>
                    <a:pt x="1580351" y="2160509"/>
                    <a:pt x="1407511" y="1937005"/>
                  </a:cubicBezTo>
                  <a:cubicBezTo>
                    <a:pt x="1305380" y="1804933"/>
                    <a:pt x="1234218" y="1652107"/>
                    <a:pt x="1149032" y="1508518"/>
                  </a:cubicBezTo>
                  <a:cubicBezTo>
                    <a:pt x="1063847" y="1364929"/>
                    <a:pt x="959557" y="1225778"/>
                    <a:pt x="813825" y="1144303"/>
                  </a:cubicBezTo>
                  <a:cubicBezTo>
                    <a:pt x="690053" y="1075109"/>
                    <a:pt x="546517" y="1052953"/>
                    <a:pt x="409925" y="1014874"/>
                  </a:cubicBezTo>
                  <a:cubicBezTo>
                    <a:pt x="273333" y="976786"/>
                    <a:pt x="133076" y="915082"/>
                    <a:pt x="56674" y="795618"/>
                  </a:cubicBezTo>
                  <a:cubicBezTo>
                    <a:pt x="-22469" y="671868"/>
                    <a:pt x="-14814" y="504639"/>
                    <a:pt x="55379" y="375611"/>
                  </a:cubicBezTo>
                  <a:cubicBezTo>
                    <a:pt x="125572" y="246576"/>
                    <a:pt x="250488" y="153493"/>
                    <a:pt x="386588" y="98247"/>
                  </a:cubicBezTo>
                  <a:cubicBezTo>
                    <a:pt x="522695" y="43002"/>
                    <a:pt x="670259" y="22413"/>
                    <a:pt x="816695" y="10843"/>
                  </a:cubicBezTo>
                  <a:cubicBezTo>
                    <a:pt x="1147737" y="-15310"/>
                    <a:pt x="1485163" y="2946"/>
                    <a:pt x="1803468" y="97574"/>
                  </a:cubicBezTo>
                  <a:cubicBezTo>
                    <a:pt x="2121775" y="192201"/>
                    <a:pt x="2420719" y="366321"/>
                    <a:pt x="2636113" y="619060"/>
                  </a:cubicBezTo>
                  <a:cubicBezTo>
                    <a:pt x="2847305" y="866870"/>
                    <a:pt x="2965997" y="1184616"/>
                    <a:pt x="2991848" y="1507594"/>
                  </a:cubicBezTo>
                  <a:cubicBezTo>
                    <a:pt x="3004857" y="1670136"/>
                    <a:pt x="2994710" y="1834631"/>
                    <a:pt x="2961333" y="1994249"/>
                  </a:cubicBezTo>
                  <a:cubicBezTo>
                    <a:pt x="2949838" y="2049222"/>
                    <a:pt x="2943076" y="2139708"/>
                    <a:pt x="2908397" y="2185171"/>
                  </a:cubicBezTo>
                  <a:cubicBezTo>
                    <a:pt x="2867439" y="2238857"/>
                    <a:pt x="2757925" y="2272992"/>
                    <a:pt x="2697015" y="2296298"/>
                  </a:cubicBezTo>
                  <a:cubicBezTo>
                    <a:pt x="2514279" y="2366211"/>
                    <a:pt x="2313173" y="2388867"/>
                    <a:pt x="2119738" y="23584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Epilogue"/>
                <a:ea typeface="Epilogue"/>
                <a:cs typeface="Epilogue"/>
                <a:sym typeface="Epilogue"/>
              </a:endParaRPr>
            </a:p>
          </p:txBody>
        </p:sp>
        <p:sp>
          <p:nvSpPr>
            <p:cNvPr id="336" name="Google Shape;336;p20"/>
            <p:cNvSpPr/>
            <p:nvPr/>
          </p:nvSpPr>
          <p:spPr>
            <a:xfrm>
              <a:off x="-1440096" y="4073852"/>
              <a:ext cx="3093921" cy="2264342"/>
            </a:xfrm>
            <a:custGeom>
              <a:avLst/>
              <a:gdLst/>
              <a:ahLst/>
              <a:cxnLst/>
              <a:rect l="l" t="t" r="r" b="b"/>
              <a:pathLst>
                <a:path w="3093921" h="2264342" extrusionOk="0">
                  <a:moveTo>
                    <a:pt x="813350" y="1979"/>
                  </a:moveTo>
                  <a:cubicBezTo>
                    <a:pt x="1095371" y="19062"/>
                    <a:pt x="1369145" y="147529"/>
                    <a:pt x="1562528" y="353527"/>
                  </a:cubicBezTo>
                  <a:cubicBezTo>
                    <a:pt x="1676797" y="475255"/>
                    <a:pt x="1762218" y="620585"/>
                    <a:pt x="1860715" y="755398"/>
                  </a:cubicBezTo>
                  <a:cubicBezTo>
                    <a:pt x="1959212" y="890203"/>
                    <a:pt x="2076306" y="1018769"/>
                    <a:pt x="2229140" y="1085963"/>
                  </a:cubicBezTo>
                  <a:cubicBezTo>
                    <a:pt x="2358955" y="1143034"/>
                    <a:pt x="2503945" y="1151385"/>
                    <a:pt x="2643551" y="1176260"/>
                  </a:cubicBezTo>
                  <a:cubicBezTo>
                    <a:pt x="2783156" y="1201134"/>
                    <a:pt x="2928661" y="1249179"/>
                    <a:pt x="3016110" y="1360806"/>
                  </a:cubicBezTo>
                  <a:cubicBezTo>
                    <a:pt x="3106695" y="1476438"/>
                    <a:pt x="3115039" y="1643629"/>
                    <a:pt x="3057476" y="1778775"/>
                  </a:cubicBezTo>
                  <a:cubicBezTo>
                    <a:pt x="2999914" y="1913920"/>
                    <a:pt x="2884455" y="2018498"/>
                    <a:pt x="2754239" y="2086480"/>
                  </a:cubicBezTo>
                  <a:cubicBezTo>
                    <a:pt x="2624030" y="2154462"/>
                    <a:pt x="2479093" y="2189036"/>
                    <a:pt x="2334437" y="2214523"/>
                  </a:cubicBezTo>
                  <a:cubicBezTo>
                    <a:pt x="2007400" y="2272147"/>
                    <a:pt x="1669771" y="2286170"/>
                    <a:pt x="1343893" y="2222345"/>
                  </a:cubicBezTo>
                  <a:cubicBezTo>
                    <a:pt x="1018015" y="2158520"/>
                    <a:pt x="703813" y="2013720"/>
                    <a:pt x="465293" y="1782682"/>
                  </a:cubicBezTo>
                  <a:cubicBezTo>
                    <a:pt x="231423" y="1556157"/>
                    <a:pt x="82950" y="1251185"/>
                    <a:pt x="26395" y="932152"/>
                  </a:cubicBezTo>
                  <a:cubicBezTo>
                    <a:pt x="-2061" y="771594"/>
                    <a:pt x="-7664" y="606887"/>
                    <a:pt x="10342" y="444800"/>
                  </a:cubicBezTo>
                  <a:cubicBezTo>
                    <a:pt x="16544" y="388979"/>
                    <a:pt x="14635" y="298266"/>
                    <a:pt x="44818" y="249699"/>
                  </a:cubicBezTo>
                  <a:cubicBezTo>
                    <a:pt x="80467" y="192348"/>
                    <a:pt x="186225" y="147923"/>
                    <a:pt x="244636" y="118907"/>
                  </a:cubicBezTo>
                  <a:cubicBezTo>
                    <a:pt x="419868" y="31882"/>
                    <a:pt x="617893" y="-9863"/>
                    <a:pt x="813357" y="197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Epilogue"/>
                <a:ea typeface="Epilogue"/>
                <a:cs typeface="Epilogue"/>
                <a:sym typeface="Epilogue"/>
              </a:endParaRPr>
            </a:p>
          </p:txBody>
        </p:sp>
        <p:sp>
          <p:nvSpPr>
            <p:cNvPr id="337" name="Google Shape;337;p20"/>
            <p:cNvSpPr/>
            <p:nvPr/>
          </p:nvSpPr>
          <p:spPr>
            <a:xfrm>
              <a:off x="-1362316" y="3724032"/>
              <a:ext cx="2326696" cy="2517627"/>
            </a:xfrm>
            <a:custGeom>
              <a:avLst/>
              <a:gdLst/>
              <a:ahLst/>
              <a:cxnLst/>
              <a:rect l="l" t="t" r="r" b="b"/>
              <a:pathLst>
                <a:path w="2326696" h="2517627" extrusionOk="0">
                  <a:moveTo>
                    <a:pt x="800137" y="722496"/>
                  </a:moveTo>
                  <a:cubicBezTo>
                    <a:pt x="951563" y="886613"/>
                    <a:pt x="1153941" y="993682"/>
                    <a:pt x="1356614" y="1087416"/>
                  </a:cubicBezTo>
                  <a:cubicBezTo>
                    <a:pt x="1559287" y="1181150"/>
                    <a:pt x="1768541" y="1265912"/>
                    <a:pt x="1949369" y="1396931"/>
                  </a:cubicBezTo>
                  <a:cubicBezTo>
                    <a:pt x="2130197" y="1527950"/>
                    <a:pt x="2283304" y="1714321"/>
                    <a:pt x="2319710" y="1934637"/>
                  </a:cubicBezTo>
                  <a:cubicBezTo>
                    <a:pt x="2356117" y="2154953"/>
                    <a:pt x="2248366" y="2406299"/>
                    <a:pt x="2040037" y="2486707"/>
                  </a:cubicBezTo>
                  <a:cubicBezTo>
                    <a:pt x="1916574" y="2534358"/>
                    <a:pt x="1778430" y="2518737"/>
                    <a:pt x="1648350" y="2494385"/>
                  </a:cubicBezTo>
                  <a:cubicBezTo>
                    <a:pt x="1280727" y="2425555"/>
                    <a:pt x="920896" y="2289463"/>
                    <a:pt x="624526" y="2061309"/>
                  </a:cubicBezTo>
                  <a:cubicBezTo>
                    <a:pt x="328156" y="1833156"/>
                    <a:pt x="98943" y="1507891"/>
                    <a:pt x="24707" y="1141321"/>
                  </a:cubicBezTo>
                  <a:cubicBezTo>
                    <a:pt x="-49522" y="774751"/>
                    <a:pt x="43758" y="369162"/>
                    <a:pt x="301170" y="97818"/>
                  </a:cubicBezTo>
                  <a:cubicBezTo>
                    <a:pt x="364078" y="31510"/>
                    <a:pt x="463439" y="-37214"/>
                    <a:pt x="554424" y="23415"/>
                  </a:cubicBezTo>
                  <a:cubicBezTo>
                    <a:pt x="618575" y="66167"/>
                    <a:pt x="601863" y="122844"/>
                    <a:pt x="596926" y="190007"/>
                  </a:cubicBezTo>
                  <a:cubicBezTo>
                    <a:pt x="582342" y="388577"/>
                    <a:pt x="666506" y="577674"/>
                    <a:pt x="800137" y="72250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Epilogue"/>
                <a:ea typeface="Epilogue"/>
                <a:cs typeface="Epilogue"/>
                <a:sym typeface="Epilogue"/>
              </a:endParaRPr>
            </a:p>
          </p:txBody>
        </p:sp>
      </p:grpSp>
      <p:grpSp>
        <p:nvGrpSpPr>
          <p:cNvPr id="338" name="Google Shape;338;p20"/>
          <p:cNvGrpSpPr/>
          <p:nvPr/>
        </p:nvGrpSpPr>
        <p:grpSpPr>
          <a:xfrm>
            <a:off x="8395356" y="4527808"/>
            <a:ext cx="522811" cy="427042"/>
            <a:chOff x="5006556" y="3928108"/>
            <a:chExt cx="522811" cy="427042"/>
          </a:xfrm>
        </p:grpSpPr>
        <p:sp>
          <p:nvSpPr>
            <p:cNvPr id="339" name="Google Shape;339;p20"/>
            <p:cNvSpPr/>
            <p:nvPr/>
          </p:nvSpPr>
          <p:spPr>
            <a:xfrm rot="5400000">
              <a:off x="5419868" y="3928108"/>
              <a:ext cx="109500" cy="109500"/>
            </a:xfrm>
            <a:prstGeom prst="ellipse">
              <a:avLst/>
            </a:prstGeom>
            <a:solidFill>
              <a:srgbClr val="B5B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pilogue"/>
                <a:ea typeface="Epilogue"/>
                <a:cs typeface="Epilogue"/>
                <a:sym typeface="Epilogue"/>
              </a:endParaRPr>
            </a:p>
          </p:txBody>
        </p:sp>
        <p:sp>
          <p:nvSpPr>
            <p:cNvPr id="340" name="Google Shape;340;p20"/>
            <p:cNvSpPr/>
            <p:nvPr/>
          </p:nvSpPr>
          <p:spPr>
            <a:xfrm rot="5400000">
              <a:off x="5006556" y="4168550"/>
              <a:ext cx="109500" cy="109500"/>
            </a:xfrm>
            <a:prstGeom prst="ellipse">
              <a:avLst/>
            </a:prstGeom>
            <a:solidFill>
              <a:srgbClr val="405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pilogue"/>
                <a:ea typeface="Epilogue"/>
                <a:cs typeface="Epilogue"/>
                <a:sym typeface="Epilogue"/>
              </a:endParaRPr>
            </a:p>
          </p:txBody>
        </p:sp>
        <p:sp>
          <p:nvSpPr>
            <p:cNvPr id="341" name="Google Shape;341;p20"/>
            <p:cNvSpPr/>
            <p:nvPr/>
          </p:nvSpPr>
          <p:spPr>
            <a:xfrm rot="5400000">
              <a:off x="5313643" y="4245650"/>
              <a:ext cx="109500" cy="109500"/>
            </a:xfrm>
            <a:prstGeom prst="ellipse">
              <a:avLst/>
            </a:prstGeom>
            <a:solidFill>
              <a:srgbClr val="68D2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pilogue"/>
                <a:ea typeface="Epilogue"/>
                <a:cs typeface="Epilogue"/>
                <a:sym typeface="Epilogue"/>
              </a:endParaRPr>
            </a:p>
          </p:txBody>
        </p:sp>
        <p:cxnSp>
          <p:nvCxnSpPr>
            <p:cNvPr id="342" name="Google Shape;342;p20"/>
            <p:cNvCxnSpPr>
              <a:stCxn id="339" idx="6"/>
              <a:endCxn id="341" idx="2"/>
            </p:cNvCxnSpPr>
            <p:nvPr/>
          </p:nvCxnSpPr>
          <p:spPr>
            <a:xfrm flipH="1">
              <a:off x="5368418" y="4037608"/>
              <a:ext cx="106200" cy="207900"/>
            </a:xfrm>
            <a:prstGeom prst="straightConnector1">
              <a:avLst/>
            </a:prstGeom>
            <a:noFill/>
            <a:ln w="19050" cap="flat" cmpd="sng">
              <a:solidFill>
                <a:srgbClr val="001A7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20"/>
            <p:cNvCxnSpPr>
              <a:stCxn id="341" idx="4"/>
              <a:endCxn id="340" idx="0"/>
            </p:cNvCxnSpPr>
            <p:nvPr/>
          </p:nvCxnSpPr>
          <p:spPr>
            <a:xfrm rot="10800000">
              <a:off x="5115943" y="4223300"/>
              <a:ext cx="197700" cy="77100"/>
            </a:xfrm>
            <a:prstGeom prst="straightConnector1">
              <a:avLst/>
            </a:prstGeom>
            <a:noFill/>
            <a:ln w="19050" cap="flat" cmpd="sng">
              <a:solidFill>
                <a:srgbClr val="001A7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44" name="Google Shape;344;p20"/>
          <p:cNvGrpSpPr/>
          <p:nvPr/>
        </p:nvGrpSpPr>
        <p:grpSpPr>
          <a:xfrm rot="5400000">
            <a:off x="211277" y="212274"/>
            <a:ext cx="835181" cy="806100"/>
            <a:chOff x="4620125" y="44900"/>
            <a:chExt cx="968550" cy="934825"/>
          </a:xfrm>
        </p:grpSpPr>
        <p:sp>
          <p:nvSpPr>
            <p:cNvPr id="345" name="Google Shape;345;p20"/>
            <p:cNvSpPr/>
            <p:nvPr/>
          </p:nvSpPr>
          <p:spPr>
            <a:xfrm>
              <a:off x="4620125" y="44900"/>
              <a:ext cx="126900" cy="126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pilogue"/>
                <a:ea typeface="Epilogue"/>
                <a:cs typeface="Epilogue"/>
                <a:sym typeface="Epilogue"/>
              </a:endParaRPr>
            </a:p>
          </p:txBody>
        </p:sp>
        <p:sp>
          <p:nvSpPr>
            <p:cNvPr id="346" name="Google Shape;346;p20"/>
            <p:cNvSpPr/>
            <p:nvPr/>
          </p:nvSpPr>
          <p:spPr>
            <a:xfrm>
              <a:off x="4989650" y="852825"/>
              <a:ext cx="126900" cy="126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pilogue"/>
                <a:ea typeface="Epilogue"/>
                <a:cs typeface="Epilogue"/>
                <a:sym typeface="Epilogue"/>
              </a:endParaRPr>
            </a:p>
          </p:txBody>
        </p:sp>
        <p:sp>
          <p:nvSpPr>
            <p:cNvPr id="347" name="Google Shape;347;p20"/>
            <p:cNvSpPr/>
            <p:nvPr/>
          </p:nvSpPr>
          <p:spPr>
            <a:xfrm>
              <a:off x="4898963" y="524213"/>
              <a:ext cx="126900" cy="126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pilogue"/>
                <a:ea typeface="Epilogue"/>
                <a:cs typeface="Epilogue"/>
                <a:sym typeface="Epilogue"/>
              </a:endParaRPr>
            </a:p>
          </p:txBody>
        </p:sp>
        <p:sp>
          <p:nvSpPr>
            <p:cNvPr id="348" name="Google Shape;348;p20"/>
            <p:cNvSpPr/>
            <p:nvPr/>
          </p:nvSpPr>
          <p:spPr>
            <a:xfrm>
              <a:off x="4988375" y="168088"/>
              <a:ext cx="126900" cy="126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pilogue"/>
                <a:ea typeface="Epilogue"/>
                <a:cs typeface="Epilogue"/>
                <a:sym typeface="Epilogue"/>
              </a:endParaRPr>
            </a:p>
          </p:txBody>
        </p:sp>
        <p:sp>
          <p:nvSpPr>
            <p:cNvPr id="349" name="Google Shape;349;p20"/>
            <p:cNvSpPr/>
            <p:nvPr/>
          </p:nvSpPr>
          <p:spPr>
            <a:xfrm>
              <a:off x="5461775" y="810575"/>
              <a:ext cx="126900" cy="126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pilogue"/>
                <a:ea typeface="Epilogue"/>
                <a:cs typeface="Epilogue"/>
                <a:sym typeface="Epilogue"/>
              </a:endParaRPr>
            </a:p>
          </p:txBody>
        </p:sp>
        <p:cxnSp>
          <p:nvCxnSpPr>
            <p:cNvPr id="350" name="Google Shape;350;p20"/>
            <p:cNvCxnSpPr>
              <a:stCxn id="345" idx="6"/>
              <a:endCxn id="348" idx="2"/>
            </p:cNvCxnSpPr>
            <p:nvPr/>
          </p:nvCxnSpPr>
          <p:spPr>
            <a:xfrm rot="-5400000" flipH="1">
              <a:off x="4806125" y="49250"/>
              <a:ext cx="123300" cy="241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20"/>
            <p:cNvCxnSpPr>
              <a:stCxn id="348" idx="4"/>
              <a:endCxn id="347" idx="0"/>
            </p:cNvCxnSpPr>
            <p:nvPr/>
          </p:nvCxnSpPr>
          <p:spPr>
            <a:xfrm rot="5400000">
              <a:off x="4892525" y="364888"/>
              <a:ext cx="229200" cy="894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20"/>
            <p:cNvCxnSpPr>
              <a:stCxn id="347" idx="4"/>
              <a:endCxn id="346" idx="0"/>
            </p:cNvCxnSpPr>
            <p:nvPr/>
          </p:nvCxnSpPr>
          <p:spPr>
            <a:xfrm rot="-5400000" flipH="1">
              <a:off x="4906913" y="706613"/>
              <a:ext cx="201600" cy="906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20"/>
            <p:cNvCxnSpPr>
              <a:stCxn id="346" idx="6"/>
              <a:endCxn id="349" idx="2"/>
            </p:cNvCxnSpPr>
            <p:nvPr/>
          </p:nvCxnSpPr>
          <p:spPr>
            <a:xfrm rot="-5400000">
              <a:off x="5268050" y="722475"/>
              <a:ext cx="42300" cy="3453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nbounded"/>
              <a:buNone/>
              <a:defRPr sz="2800" b="1">
                <a:solidFill>
                  <a:schemeClr val="dk1"/>
                </a:solidFill>
                <a:latin typeface="Unbounded"/>
                <a:ea typeface="Unbounded"/>
                <a:cs typeface="Unbounded"/>
                <a:sym typeface="Unbound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nbounded"/>
              <a:buNone/>
              <a:defRPr sz="2800" b="1">
                <a:solidFill>
                  <a:schemeClr val="dk1"/>
                </a:solidFill>
                <a:latin typeface="Unbounded"/>
                <a:ea typeface="Unbounded"/>
                <a:cs typeface="Unbounded"/>
                <a:sym typeface="Unbound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nbounded"/>
              <a:buNone/>
              <a:defRPr sz="2800" b="1">
                <a:solidFill>
                  <a:schemeClr val="dk1"/>
                </a:solidFill>
                <a:latin typeface="Unbounded"/>
                <a:ea typeface="Unbounded"/>
                <a:cs typeface="Unbounded"/>
                <a:sym typeface="Unbound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nbounded"/>
              <a:buNone/>
              <a:defRPr sz="2800" b="1">
                <a:solidFill>
                  <a:schemeClr val="dk1"/>
                </a:solidFill>
                <a:latin typeface="Unbounded"/>
                <a:ea typeface="Unbounded"/>
                <a:cs typeface="Unbounded"/>
                <a:sym typeface="Unbound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nbounded"/>
              <a:buNone/>
              <a:defRPr sz="2800" b="1">
                <a:solidFill>
                  <a:schemeClr val="dk1"/>
                </a:solidFill>
                <a:latin typeface="Unbounded"/>
                <a:ea typeface="Unbounded"/>
                <a:cs typeface="Unbounded"/>
                <a:sym typeface="Unbound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nbounded"/>
              <a:buNone/>
              <a:defRPr sz="2800" b="1">
                <a:solidFill>
                  <a:schemeClr val="dk1"/>
                </a:solidFill>
                <a:latin typeface="Unbounded"/>
                <a:ea typeface="Unbounded"/>
                <a:cs typeface="Unbounded"/>
                <a:sym typeface="Unbound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nbounded"/>
              <a:buNone/>
              <a:defRPr sz="2800" b="1">
                <a:solidFill>
                  <a:schemeClr val="dk1"/>
                </a:solidFill>
                <a:latin typeface="Unbounded"/>
                <a:ea typeface="Unbounded"/>
                <a:cs typeface="Unbounded"/>
                <a:sym typeface="Unbound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nbounded"/>
              <a:buNone/>
              <a:defRPr sz="2800" b="1">
                <a:solidFill>
                  <a:schemeClr val="dk1"/>
                </a:solidFill>
                <a:latin typeface="Unbounded"/>
                <a:ea typeface="Unbounded"/>
                <a:cs typeface="Unbounded"/>
                <a:sym typeface="Unbound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nbounded"/>
              <a:buNone/>
              <a:defRPr sz="2800" b="1">
                <a:solidFill>
                  <a:schemeClr val="dk1"/>
                </a:solidFill>
                <a:latin typeface="Unbounded"/>
                <a:ea typeface="Unbounded"/>
                <a:cs typeface="Unbounded"/>
                <a:sym typeface="Unbound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pilogue"/>
              <a:buChar char="●"/>
              <a:defRPr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pilogue"/>
              <a:buChar char="○"/>
              <a:defRPr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pilogue"/>
              <a:buChar char="■"/>
              <a:defRPr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pilogue"/>
              <a:buChar char="●"/>
              <a:defRPr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pilogue"/>
              <a:buChar char="○"/>
              <a:defRPr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pilogue"/>
              <a:buChar char="■"/>
              <a:defRPr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pilogue"/>
              <a:buChar char="●"/>
              <a:defRPr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pilogue"/>
              <a:buChar char="○"/>
              <a:defRPr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pilogue"/>
              <a:buChar char="■"/>
              <a:defRPr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54" r:id="rId3"/>
    <p:sldLayoutId id="2147483655" r:id="rId4"/>
    <p:sldLayoutId id="2147483658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1" r:id="rId13"/>
    <p:sldLayoutId id="2147483674" r:id="rId14"/>
    <p:sldLayoutId id="2147483675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ritannica.com/sports/ski-jumping" TargetMode="External"/><Relationship Id="rId3" Type="http://schemas.openxmlformats.org/officeDocument/2006/relationships/hyperlink" Target="https://www.real-world-physics-problems.com/physics-of-skiing.html" TargetMode="External"/><Relationship Id="rId7" Type="http://schemas.openxmlformats.org/officeDocument/2006/relationships/hyperlink" Target="https://www.google.com/search?q=http://www.fizika.org/enciklopedija/energija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physicsclassroom.com/class/energy/u5l2a.cfm" TargetMode="External"/><Relationship Id="rId5" Type="http://schemas.openxmlformats.org/officeDocument/2006/relationships/hyperlink" Target="https://www.google.com/search?q=https://www.youtube.com/watch%3Fv%3DkYv9lGomcPU" TargetMode="External"/><Relationship Id="rId4" Type="http://schemas.openxmlformats.org/officeDocument/2006/relationships/hyperlink" Target="https://www.google.com/search?q=https://www.grc.nasa.gov/www/k-12/airplane/skidrag.htm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customXml" Target="../ink/ink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33"/>
          <p:cNvSpPr txBox="1">
            <a:spLocks noGrp="1"/>
          </p:cNvSpPr>
          <p:nvPr>
            <p:ph type="ctrTitle"/>
          </p:nvPr>
        </p:nvSpPr>
        <p:spPr>
          <a:xfrm>
            <a:off x="713225" y="1505100"/>
            <a:ext cx="5730900" cy="167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5400" dirty="0">
                <a:solidFill>
                  <a:schemeClr val="dk2"/>
                </a:solidFill>
                <a:latin typeface="Epilogue" pitchFamily="2" charset="-18"/>
              </a:rPr>
              <a:t>Skijaški </a:t>
            </a:r>
            <a:r>
              <a:rPr lang="hr-HR" sz="5400" dirty="0">
                <a:solidFill>
                  <a:schemeClr val="tx2">
                    <a:lumMod val="75000"/>
                  </a:schemeClr>
                </a:solidFill>
                <a:latin typeface="Epilogue" pitchFamily="2" charset="-18"/>
              </a:rPr>
              <a:t>skokovi</a:t>
            </a:r>
            <a:endParaRPr sz="5400" dirty="0">
              <a:solidFill>
                <a:schemeClr val="tx2">
                  <a:lumMod val="75000"/>
                </a:schemeClr>
              </a:solidFill>
              <a:latin typeface="Epilogue" pitchFamily="2" charset="-18"/>
            </a:endParaRPr>
          </a:p>
        </p:txBody>
      </p:sp>
      <p:sp>
        <p:nvSpPr>
          <p:cNvPr id="550" name="Google Shape;550;p33"/>
          <p:cNvSpPr txBox="1">
            <a:spLocks noGrp="1"/>
          </p:cNvSpPr>
          <p:nvPr>
            <p:ph type="subTitle" idx="1"/>
          </p:nvPr>
        </p:nvSpPr>
        <p:spPr>
          <a:xfrm>
            <a:off x="713225" y="3176700"/>
            <a:ext cx="4854600" cy="46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Matej Sauerborn i Kristian Kovač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2.g</a:t>
            </a:r>
            <a:endParaRPr dirty="0"/>
          </a:p>
        </p:txBody>
      </p:sp>
      <p:grpSp>
        <p:nvGrpSpPr>
          <p:cNvPr id="552" name="Google Shape;552;p33"/>
          <p:cNvGrpSpPr/>
          <p:nvPr/>
        </p:nvGrpSpPr>
        <p:grpSpPr>
          <a:xfrm rot="5400000">
            <a:off x="6169952" y="3486899"/>
            <a:ext cx="835181" cy="806100"/>
            <a:chOff x="4620125" y="44900"/>
            <a:chExt cx="968550" cy="934825"/>
          </a:xfrm>
        </p:grpSpPr>
        <p:sp>
          <p:nvSpPr>
            <p:cNvPr id="553" name="Google Shape;553;p33"/>
            <p:cNvSpPr/>
            <p:nvPr/>
          </p:nvSpPr>
          <p:spPr>
            <a:xfrm>
              <a:off x="4620125" y="44900"/>
              <a:ext cx="126900" cy="126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pilogue"/>
                <a:ea typeface="Epilogue"/>
                <a:cs typeface="Epilogue"/>
                <a:sym typeface="Epilogue"/>
              </a:endParaRPr>
            </a:p>
          </p:txBody>
        </p:sp>
        <p:sp>
          <p:nvSpPr>
            <p:cNvPr id="554" name="Google Shape;554;p33"/>
            <p:cNvSpPr/>
            <p:nvPr/>
          </p:nvSpPr>
          <p:spPr>
            <a:xfrm>
              <a:off x="4989650" y="852825"/>
              <a:ext cx="126900" cy="126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pilogue"/>
                <a:ea typeface="Epilogue"/>
                <a:cs typeface="Epilogue"/>
                <a:sym typeface="Epilogue"/>
              </a:endParaRPr>
            </a:p>
          </p:txBody>
        </p:sp>
        <p:sp>
          <p:nvSpPr>
            <p:cNvPr id="555" name="Google Shape;555;p33"/>
            <p:cNvSpPr/>
            <p:nvPr/>
          </p:nvSpPr>
          <p:spPr>
            <a:xfrm>
              <a:off x="4898963" y="524213"/>
              <a:ext cx="126900" cy="126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pilogue"/>
                <a:ea typeface="Epilogue"/>
                <a:cs typeface="Epilogue"/>
                <a:sym typeface="Epilogue"/>
              </a:endParaRPr>
            </a:p>
          </p:txBody>
        </p:sp>
        <p:sp>
          <p:nvSpPr>
            <p:cNvPr id="556" name="Google Shape;556;p33"/>
            <p:cNvSpPr/>
            <p:nvPr/>
          </p:nvSpPr>
          <p:spPr>
            <a:xfrm>
              <a:off x="4988375" y="168088"/>
              <a:ext cx="126900" cy="126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pilogue"/>
                <a:ea typeface="Epilogue"/>
                <a:cs typeface="Epilogue"/>
                <a:sym typeface="Epilogue"/>
              </a:endParaRPr>
            </a:p>
          </p:txBody>
        </p:sp>
        <p:sp>
          <p:nvSpPr>
            <p:cNvPr id="557" name="Google Shape;557;p33"/>
            <p:cNvSpPr/>
            <p:nvPr/>
          </p:nvSpPr>
          <p:spPr>
            <a:xfrm>
              <a:off x="5461775" y="810575"/>
              <a:ext cx="126900" cy="126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pilogue"/>
                <a:ea typeface="Epilogue"/>
                <a:cs typeface="Epilogue"/>
                <a:sym typeface="Epilogue"/>
              </a:endParaRPr>
            </a:p>
          </p:txBody>
        </p:sp>
        <p:cxnSp>
          <p:nvCxnSpPr>
            <p:cNvPr id="558" name="Google Shape;558;p33"/>
            <p:cNvCxnSpPr>
              <a:stCxn id="553" idx="6"/>
              <a:endCxn id="556" idx="2"/>
            </p:cNvCxnSpPr>
            <p:nvPr/>
          </p:nvCxnSpPr>
          <p:spPr>
            <a:xfrm rot="-5400000" flipH="1">
              <a:off x="4806125" y="49250"/>
              <a:ext cx="123300" cy="241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33"/>
            <p:cNvCxnSpPr>
              <a:stCxn id="556" idx="4"/>
              <a:endCxn id="555" idx="0"/>
            </p:cNvCxnSpPr>
            <p:nvPr/>
          </p:nvCxnSpPr>
          <p:spPr>
            <a:xfrm rot="5400000">
              <a:off x="4892525" y="364888"/>
              <a:ext cx="229200" cy="894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33"/>
            <p:cNvCxnSpPr>
              <a:stCxn id="555" idx="4"/>
              <a:endCxn id="554" idx="0"/>
            </p:cNvCxnSpPr>
            <p:nvPr/>
          </p:nvCxnSpPr>
          <p:spPr>
            <a:xfrm rot="-5400000" flipH="1">
              <a:off x="4906913" y="706613"/>
              <a:ext cx="201600" cy="906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33"/>
            <p:cNvCxnSpPr>
              <a:stCxn id="554" idx="6"/>
              <a:endCxn id="557" idx="2"/>
            </p:cNvCxnSpPr>
            <p:nvPr/>
          </p:nvCxnSpPr>
          <p:spPr>
            <a:xfrm rot="-5400000">
              <a:off x="5268050" y="722475"/>
              <a:ext cx="42300" cy="3453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62" name="Google Shape;562;p33"/>
          <p:cNvGrpSpPr/>
          <p:nvPr/>
        </p:nvGrpSpPr>
        <p:grpSpPr>
          <a:xfrm>
            <a:off x="6814561" y="1535285"/>
            <a:ext cx="1169710" cy="1169785"/>
            <a:chOff x="5228366" y="728942"/>
            <a:chExt cx="858818" cy="858810"/>
          </a:xfrm>
        </p:grpSpPr>
        <p:grpSp>
          <p:nvGrpSpPr>
            <p:cNvPr id="563" name="Google Shape;563;p33"/>
            <p:cNvGrpSpPr/>
            <p:nvPr/>
          </p:nvGrpSpPr>
          <p:grpSpPr>
            <a:xfrm>
              <a:off x="5228366" y="728949"/>
              <a:ext cx="858803" cy="858803"/>
              <a:chOff x="5228525" y="848600"/>
              <a:chExt cx="739200" cy="739200"/>
            </a:xfrm>
          </p:grpSpPr>
          <p:sp>
            <p:nvSpPr>
              <p:cNvPr id="564" name="Google Shape;564;p33"/>
              <p:cNvSpPr/>
              <p:nvPr/>
            </p:nvSpPr>
            <p:spPr>
              <a:xfrm>
                <a:off x="5463875" y="848600"/>
                <a:ext cx="268500" cy="7392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565" name="Google Shape;565;p33"/>
              <p:cNvSpPr/>
              <p:nvPr/>
            </p:nvSpPr>
            <p:spPr>
              <a:xfrm rot="5400000">
                <a:off x="5463875" y="848600"/>
                <a:ext cx="268500" cy="739200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566" name="Google Shape;566;p33"/>
              <p:cNvSpPr/>
              <p:nvPr/>
            </p:nvSpPr>
            <p:spPr>
              <a:xfrm rot="2700000">
                <a:off x="5463913" y="848640"/>
                <a:ext cx="268559" cy="739068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567" name="Google Shape;567;p33"/>
              <p:cNvSpPr/>
              <p:nvPr/>
            </p:nvSpPr>
            <p:spPr>
              <a:xfrm rot="-2700000">
                <a:off x="5463913" y="848640"/>
                <a:ext cx="268559" cy="739068"/>
              </a:xfrm>
              <a:prstGeom prst="ellips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</p:grpSp>
        <p:sp>
          <p:nvSpPr>
            <p:cNvPr id="568" name="Google Shape;568;p33"/>
            <p:cNvSpPr/>
            <p:nvPr/>
          </p:nvSpPr>
          <p:spPr>
            <a:xfrm>
              <a:off x="6010384" y="1057792"/>
              <a:ext cx="76800" cy="7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pilogue"/>
                <a:ea typeface="Epilogue"/>
                <a:cs typeface="Epilogue"/>
                <a:sym typeface="Epilogue"/>
              </a:endParaRPr>
            </a:p>
          </p:txBody>
        </p:sp>
        <p:sp>
          <p:nvSpPr>
            <p:cNvPr id="569" name="Google Shape;569;p33"/>
            <p:cNvSpPr/>
            <p:nvPr/>
          </p:nvSpPr>
          <p:spPr>
            <a:xfrm>
              <a:off x="5695359" y="728942"/>
              <a:ext cx="76800" cy="768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pilogue"/>
                <a:ea typeface="Epilogue"/>
                <a:cs typeface="Epilogue"/>
                <a:sym typeface="Epilogue"/>
              </a:endParaRPr>
            </a:p>
          </p:txBody>
        </p:sp>
        <p:sp>
          <p:nvSpPr>
            <p:cNvPr id="570" name="Google Shape;570;p33"/>
            <p:cNvSpPr/>
            <p:nvPr/>
          </p:nvSpPr>
          <p:spPr>
            <a:xfrm>
              <a:off x="5265684" y="1035692"/>
              <a:ext cx="76800" cy="76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pilogue"/>
                <a:ea typeface="Epilogue"/>
                <a:cs typeface="Epilogue"/>
                <a:sym typeface="Epilogue"/>
              </a:endParaRPr>
            </a:p>
          </p:txBody>
        </p:sp>
        <p:sp>
          <p:nvSpPr>
            <p:cNvPr id="571" name="Google Shape;571;p33"/>
            <p:cNvSpPr/>
            <p:nvPr/>
          </p:nvSpPr>
          <p:spPr>
            <a:xfrm>
              <a:off x="5426909" y="1435017"/>
              <a:ext cx="76800" cy="76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pilogue"/>
                <a:ea typeface="Epilogue"/>
                <a:cs typeface="Epilogue"/>
                <a:sym typeface="Epilogue"/>
              </a:endParaRPr>
            </a:p>
          </p:txBody>
        </p:sp>
        <p:sp>
          <p:nvSpPr>
            <p:cNvPr id="572" name="Google Shape;572;p33"/>
            <p:cNvSpPr/>
            <p:nvPr/>
          </p:nvSpPr>
          <p:spPr>
            <a:xfrm>
              <a:off x="5933584" y="1405417"/>
              <a:ext cx="76800" cy="76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pilogue"/>
                <a:ea typeface="Epilogue"/>
                <a:cs typeface="Epilogue"/>
                <a:sym typeface="Epilogue"/>
              </a:endParaRPr>
            </a:p>
          </p:txBody>
        </p:sp>
        <p:sp>
          <p:nvSpPr>
            <p:cNvPr id="573" name="Google Shape;573;p33"/>
            <p:cNvSpPr/>
            <p:nvPr/>
          </p:nvSpPr>
          <p:spPr>
            <a:xfrm>
              <a:off x="5772159" y="1174192"/>
              <a:ext cx="76800" cy="768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pilogue"/>
                <a:ea typeface="Epilogue"/>
                <a:cs typeface="Epilogue"/>
                <a:sym typeface="Epilogue"/>
              </a:endParaRPr>
            </a:p>
          </p:txBody>
        </p:sp>
      </p:grpSp>
      <p:sp>
        <p:nvSpPr>
          <p:cNvPr id="2" name="TekstniOkvir 1">
            <a:extLst>
              <a:ext uri="{FF2B5EF4-FFF2-40B4-BE49-F238E27FC236}">
                <a16:creationId xmlns:a16="http://schemas.microsoft.com/office/drawing/2014/main" id="{AFC4CF66-E484-40A5-0F16-FEA44601123B}"/>
              </a:ext>
            </a:extLst>
          </p:cNvPr>
          <p:cNvSpPr txBox="1"/>
          <p:nvPr/>
        </p:nvSpPr>
        <p:spPr>
          <a:xfrm>
            <a:off x="594691" y="4755600"/>
            <a:ext cx="2679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bg2"/>
                </a:solidFill>
                <a:latin typeface="Epilogue" pitchFamily="2" charset="-18"/>
              </a:rPr>
              <a:t>22.2.2026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795;p41">
            <a:extLst>
              <a:ext uri="{FF2B5EF4-FFF2-40B4-BE49-F238E27FC236}">
                <a16:creationId xmlns:a16="http://schemas.microsoft.com/office/drawing/2014/main" id="{99CA56A5-10CA-74B9-B247-68A7197B5A7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88300" y="4069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>
                <a:solidFill>
                  <a:schemeClr val="tx1"/>
                </a:solidFill>
              </a:rPr>
              <a:t>Zakon očuvanja energije</a:t>
            </a:r>
            <a:endParaRPr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kstniOkvir 17">
                <a:extLst>
                  <a:ext uri="{FF2B5EF4-FFF2-40B4-BE49-F238E27FC236}">
                    <a16:creationId xmlns:a16="http://schemas.microsoft.com/office/drawing/2014/main" id="{68DAAD88-12AB-1762-6239-902C74AA7EAB}"/>
                  </a:ext>
                </a:extLst>
              </p:cNvPr>
              <p:cNvSpPr txBox="1"/>
              <p:nvPr/>
            </p:nvSpPr>
            <p:spPr>
              <a:xfrm>
                <a:off x="304800" y="1584905"/>
                <a:ext cx="4826000" cy="27252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1A70"/>
                  </a:buClr>
                  <a:buSzPts val="1400"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hr-HR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1A70"/>
                    </a:solidFill>
                    <a:effectLst/>
                    <a:uLnTx/>
                    <a:uFillTx/>
                    <a:latin typeface="Epilogue"/>
                    <a:sym typeface="Epilogue"/>
                  </a:rPr>
                  <a:t>Vrh skakaonice: Skakač se nalazi na visini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hr-HR" sz="1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1A7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Epilogue"/>
                      </a:rPr>
                      <m:t>h</m:t>
                    </m:r>
                  </m:oMath>
                </a14:m>
                <a:r>
                  <a:rPr kumimoji="0" lang="hr-HR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1A70"/>
                    </a:solidFill>
                    <a:effectLst/>
                    <a:uLnTx/>
                    <a:uFillTx/>
                    <a:latin typeface="Epilogue"/>
                    <a:sym typeface="Epilogue"/>
                  </a:rPr>
                  <a:t> i miruje. U ovoj točki ima maksimalnu potencijalnu energiju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hr-HR" sz="1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1A7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Epilogue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hr-HR" sz="1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1A7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Epilogue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0" lang="hr-HR" sz="1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1A7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Epilogue"/>
                          </a:rPr>
                          <m:t>p</m:t>
                        </m:r>
                      </m:sub>
                    </m:sSub>
                  </m:oMath>
                </a14:m>
                <a:r>
                  <a:rPr kumimoji="0" lang="hr-HR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1A70"/>
                    </a:solidFill>
                    <a:effectLst/>
                    <a:uLnTx/>
                    <a:uFillTx/>
                    <a:latin typeface="Epilogue"/>
                    <a:sym typeface="Epilogue"/>
                  </a:rPr>
                  <a:t>), dok je kinetička energija nula.</a:t>
                </a:r>
              </a:p>
              <a:p>
                <a:pPr lvl="0">
                  <a:lnSpc>
                    <a:spcPct val="115000"/>
                  </a:lnSpc>
                  <a:buClr>
                    <a:srgbClr val="001A70"/>
                  </a:buClr>
                  <a:buSzPts val="1400"/>
                  <a:defRPr/>
                </a:pPr>
                <a:r>
                  <a:rPr kumimoji="0" lang="hr-HR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1A70"/>
                    </a:solidFill>
                    <a:effectLst/>
                    <a:uLnTx/>
                    <a:uFillTx/>
                    <a:latin typeface="Epilogue"/>
                    <a:sym typeface="Epilogue"/>
                  </a:rPr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pt-BR" sz="1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  <m:r>
                      <a:rPr lang="pt-BR" sz="18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18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𝒎</m:t>
                    </m:r>
                    <m:r>
                      <a:rPr lang="pt-BR" sz="18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pt-BR" sz="18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𝒈</m:t>
                    </m:r>
                    <m:r>
                      <a:rPr lang="pt-BR" sz="18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pt-BR" sz="18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𝒉</m:t>
                    </m:r>
                  </m:oMath>
                </a14:m>
                <a:endParaRPr lang="hr-HR" sz="1800" b="1" i="1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 lvl="0">
                  <a:lnSpc>
                    <a:spcPct val="115000"/>
                  </a:lnSpc>
                  <a:buClr>
                    <a:srgbClr val="001A70"/>
                  </a:buClr>
                  <a:buSzPts val="1400"/>
                  <a:defRPr/>
                </a:pPr>
                <a:endParaRPr lang="hr-HR" sz="1800" b="1" i="1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1A70"/>
                  </a:buClr>
                  <a:buSzPts val="1400"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hr-HR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1A70"/>
                    </a:solidFill>
                    <a:effectLst/>
                    <a:uLnTx/>
                    <a:uFillTx/>
                    <a:latin typeface="Epilogue"/>
                    <a:sym typeface="Epilogue"/>
                  </a:rPr>
                  <a:t>Kako se skakač spušta, visina se smanjuje, a brzina povećava. Potencijalna energija se postupno pretvara u kinetičku energiju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hr-HR" sz="1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1A7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Epilogue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hr-HR" sz="1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1A7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Epilogue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0" lang="hr-HR" sz="1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1A7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Epilogue"/>
                          </a:rPr>
                          <m:t>k</m:t>
                        </m:r>
                      </m:sub>
                    </m:sSub>
                  </m:oMath>
                </a14:m>
                <a:r>
                  <a:rPr kumimoji="0" lang="hr-HR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1A70"/>
                    </a:solidFill>
                    <a:effectLst/>
                    <a:uLnTx/>
                    <a:uFillTx/>
                    <a:latin typeface="Epilogue"/>
                    <a:sym typeface="Epilogue"/>
                  </a:rPr>
                  <a:t>).</a:t>
                </a:r>
              </a:p>
              <a:p>
                <a:pPr lvl="0">
                  <a:lnSpc>
                    <a:spcPct val="115000"/>
                  </a:lnSpc>
                  <a:buClr>
                    <a:srgbClr val="001A70"/>
                  </a:buClr>
                  <a:buSzPts val="1400"/>
                  <a:defRPr/>
                </a:pPr>
                <a:r>
                  <a:rPr lang="hr-HR">
                    <a:solidFill>
                      <a:srgbClr val="001A70"/>
                    </a:solidFill>
                    <a:latin typeface="Epilogue"/>
                    <a:sym typeface="Epilogue"/>
                  </a:rPr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r-HR" sz="1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1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hr-HR" sz="1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  <m:r>
                      <a:rPr lang="hr-HR" sz="18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hr-HR" sz="18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r-HR" sz="18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hr-HR" sz="18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hr-HR" sz="18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𝒎</m:t>
                    </m:r>
                    <m:r>
                      <a:rPr lang="hr-HR" sz="18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hr-HR" sz="18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r-HR" sz="18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p>
                        <m:r>
                          <a:rPr lang="hr-HR" sz="18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hr-HR" sz="1800" b="1">
                  <a:solidFill>
                    <a:srgbClr val="FF0000"/>
                  </a:solidFill>
                  <a:latin typeface="Epilogue"/>
                </a:endParaRPr>
              </a:p>
            </p:txBody>
          </p:sp>
        </mc:Choice>
        <mc:Fallback>
          <p:sp>
            <p:nvSpPr>
              <p:cNvPr id="18" name="TekstniOkvir 17">
                <a:extLst>
                  <a:ext uri="{FF2B5EF4-FFF2-40B4-BE49-F238E27FC236}">
                    <a16:creationId xmlns:a16="http://schemas.microsoft.com/office/drawing/2014/main" id="{68DAAD88-12AB-1762-6239-902C74AA7E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1584905"/>
                <a:ext cx="4826000" cy="2725233"/>
              </a:xfrm>
              <a:prstGeom prst="rect">
                <a:avLst/>
              </a:prstGeom>
              <a:blipFill>
                <a:blip r:embed="rId3"/>
                <a:stretch>
                  <a:fillRect l="-379" b="-895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01" name="Picture 5">
            <a:extLst>
              <a:ext uri="{FF2B5EF4-FFF2-40B4-BE49-F238E27FC236}">
                <a16:creationId xmlns:a16="http://schemas.microsoft.com/office/drawing/2014/main" id="{603BF41A-C5BB-4FA8-73BC-9D0CF64699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9" t="14040" r="32123" b="10821"/>
          <a:stretch>
            <a:fillRect/>
          </a:stretch>
        </p:blipFill>
        <p:spPr bwMode="auto">
          <a:xfrm>
            <a:off x="5308600" y="1193800"/>
            <a:ext cx="2990850" cy="3435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 descr="Slika na kojoj se prikazuje tekst, snimka zaslona, Font, broj&#10;&#10;Sadržaj generiran uz AI možda nije točan.">
            <a:extLst>
              <a:ext uri="{FF2B5EF4-FFF2-40B4-BE49-F238E27FC236}">
                <a16:creationId xmlns:a16="http://schemas.microsoft.com/office/drawing/2014/main" id="{D87A9EC2-54DD-8FCB-1B07-ED6A27BA2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551" y="1842052"/>
            <a:ext cx="8544898" cy="127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35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 2">
            <a:extLst>
              <a:ext uri="{FF2B5EF4-FFF2-40B4-BE49-F238E27FC236}">
                <a16:creationId xmlns:a16="http://schemas.microsoft.com/office/drawing/2014/main" id="{C7D5DADD-54C2-5E5D-1EA6-A9DE243AA9AC}"/>
              </a:ext>
            </a:extLst>
          </p:cNvPr>
          <p:cNvSpPr/>
          <p:nvPr/>
        </p:nvSpPr>
        <p:spPr>
          <a:xfrm>
            <a:off x="1794933" y="3663244"/>
            <a:ext cx="1715911" cy="293512"/>
          </a:xfrm>
          <a:prstGeom prst="rect">
            <a:avLst/>
          </a:prstGeom>
          <a:solidFill>
            <a:schemeClr val="accent6">
              <a:lumMod val="95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grpSp>
        <p:nvGrpSpPr>
          <p:cNvPr id="811" name="Google Shape;811;p42"/>
          <p:cNvGrpSpPr/>
          <p:nvPr/>
        </p:nvGrpSpPr>
        <p:grpSpPr>
          <a:xfrm rot="-5400000" flipH="1">
            <a:off x="211277" y="4125124"/>
            <a:ext cx="835181" cy="806100"/>
            <a:chOff x="4620125" y="44900"/>
            <a:chExt cx="968550" cy="934825"/>
          </a:xfrm>
        </p:grpSpPr>
        <p:sp>
          <p:nvSpPr>
            <p:cNvPr id="812" name="Google Shape;812;p42"/>
            <p:cNvSpPr/>
            <p:nvPr/>
          </p:nvSpPr>
          <p:spPr>
            <a:xfrm>
              <a:off x="4620125" y="44900"/>
              <a:ext cx="126900" cy="126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pilogue"/>
                <a:ea typeface="Epilogue"/>
                <a:cs typeface="Epilogue"/>
                <a:sym typeface="Epilogue"/>
              </a:endParaRPr>
            </a:p>
          </p:txBody>
        </p:sp>
        <p:sp>
          <p:nvSpPr>
            <p:cNvPr id="813" name="Google Shape;813;p42"/>
            <p:cNvSpPr/>
            <p:nvPr/>
          </p:nvSpPr>
          <p:spPr>
            <a:xfrm>
              <a:off x="4989650" y="852825"/>
              <a:ext cx="126900" cy="126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pilogue"/>
                <a:ea typeface="Epilogue"/>
                <a:cs typeface="Epilogue"/>
                <a:sym typeface="Epilogue"/>
              </a:endParaRPr>
            </a:p>
          </p:txBody>
        </p:sp>
        <p:sp>
          <p:nvSpPr>
            <p:cNvPr id="814" name="Google Shape;814;p42"/>
            <p:cNvSpPr/>
            <p:nvPr/>
          </p:nvSpPr>
          <p:spPr>
            <a:xfrm>
              <a:off x="4898963" y="524213"/>
              <a:ext cx="126900" cy="126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pilogue"/>
                <a:ea typeface="Epilogue"/>
                <a:cs typeface="Epilogue"/>
                <a:sym typeface="Epilogue"/>
              </a:endParaRPr>
            </a:p>
          </p:txBody>
        </p:sp>
        <p:sp>
          <p:nvSpPr>
            <p:cNvPr id="815" name="Google Shape;815;p42"/>
            <p:cNvSpPr/>
            <p:nvPr/>
          </p:nvSpPr>
          <p:spPr>
            <a:xfrm>
              <a:off x="4988375" y="168088"/>
              <a:ext cx="126900" cy="126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pilogue"/>
                <a:ea typeface="Epilogue"/>
                <a:cs typeface="Epilogue"/>
                <a:sym typeface="Epilogue"/>
              </a:endParaRPr>
            </a:p>
          </p:txBody>
        </p:sp>
        <p:sp>
          <p:nvSpPr>
            <p:cNvPr id="816" name="Google Shape;816;p42"/>
            <p:cNvSpPr/>
            <p:nvPr/>
          </p:nvSpPr>
          <p:spPr>
            <a:xfrm>
              <a:off x="5461775" y="810575"/>
              <a:ext cx="126900" cy="126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pilogue"/>
                <a:ea typeface="Epilogue"/>
                <a:cs typeface="Epilogue"/>
                <a:sym typeface="Epilogue"/>
              </a:endParaRPr>
            </a:p>
          </p:txBody>
        </p:sp>
        <p:cxnSp>
          <p:nvCxnSpPr>
            <p:cNvPr id="817" name="Google Shape;817;p42"/>
            <p:cNvCxnSpPr>
              <a:stCxn id="812" idx="6"/>
              <a:endCxn id="815" idx="2"/>
            </p:cNvCxnSpPr>
            <p:nvPr/>
          </p:nvCxnSpPr>
          <p:spPr>
            <a:xfrm rot="-5400000" flipH="1">
              <a:off x="4806125" y="49250"/>
              <a:ext cx="123300" cy="241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42"/>
            <p:cNvCxnSpPr>
              <a:stCxn id="815" idx="4"/>
              <a:endCxn id="814" idx="0"/>
            </p:cNvCxnSpPr>
            <p:nvPr/>
          </p:nvCxnSpPr>
          <p:spPr>
            <a:xfrm rot="5400000">
              <a:off x="4892525" y="364888"/>
              <a:ext cx="229200" cy="894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42"/>
            <p:cNvCxnSpPr>
              <a:stCxn id="814" idx="4"/>
              <a:endCxn id="813" idx="0"/>
            </p:cNvCxnSpPr>
            <p:nvPr/>
          </p:nvCxnSpPr>
          <p:spPr>
            <a:xfrm rot="-5400000" flipH="1">
              <a:off x="4906913" y="706613"/>
              <a:ext cx="201600" cy="906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42"/>
            <p:cNvCxnSpPr>
              <a:stCxn id="813" idx="6"/>
              <a:endCxn id="816" idx="2"/>
            </p:cNvCxnSpPr>
            <p:nvPr/>
          </p:nvCxnSpPr>
          <p:spPr>
            <a:xfrm rot="-5400000">
              <a:off x="5268050" y="722475"/>
              <a:ext cx="42300" cy="3453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21" name="Slika 20">
            <a:extLst>
              <a:ext uri="{FF2B5EF4-FFF2-40B4-BE49-F238E27FC236}">
                <a16:creationId xmlns:a16="http://schemas.microsoft.com/office/drawing/2014/main" id="{5225EC60-3DF0-086E-D37E-407DFFDC1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7650" y="609600"/>
            <a:ext cx="3728570" cy="29349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kstniOkvir 25">
                <a:extLst>
                  <a:ext uri="{FF2B5EF4-FFF2-40B4-BE49-F238E27FC236}">
                    <a16:creationId xmlns:a16="http://schemas.microsoft.com/office/drawing/2014/main" id="{A853980E-CB01-57AB-D6D8-A42A2DF111B1}"/>
                  </a:ext>
                </a:extLst>
              </p:cNvPr>
              <p:cNvSpPr txBox="1"/>
              <p:nvPr/>
            </p:nvSpPr>
            <p:spPr>
              <a:xfrm>
                <a:off x="225818" y="709232"/>
                <a:ext cx="5143500" cy="45379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15000"/>
                  </a:lnSpc>
                  <a:buClr>
                    <a:srgbClr val="001A70"/>
                  </a:buClr>
                  <a:buSzPts val="1400"/>
                  <a:defRPr/>
                </a:pPr>
                <a:r>
                  <a:rPr lang="hr-HR">
                    <a:solidFill>
                      <a:srgbClr val="001A70"/>
                    </a:solidFill>
                    <a:latin typeface="Epilogue"/>
                    <a:sym typeface="Epilogue"/>
                  </a:rPr>
                  <a:t>	              </a:t>
                </a:r>
                <a:r>
                  <a:rPr lang="hr-HR" sz="1800" b="1">
                    <a:solidFill>
                      <a:srgbClr val="001A70"/>
                    </a:solidFill>
                    <a:latin typeface="Epilogue"/>
                    <a:sym typeface="Epilogue"/>
                  </a:rPr>
                  <a:t>IDEALNI UVJETI</a:t>
                </a:r>
              </a:p>
              <a:p>
                <a:pPr lvl="0">
                  <a:lnSpc>
                    <a:spcPct val="115000"/>
                  </a:lnSpc>
                  <a:buClr>
                    <a:srgbClr val="001A70"/>
                  </a:buClr>
                  <a:buSzPts val="1400"/>
                  <a:defRPr/>
                </a:pPr>
                <a:r>
                  <a:rPr lang="hr-HR">
                    <a:solidFill>
                      <a:srgbClr val="001A70"/>
                    </a:solidFill>
                    <a:latin typeface="Epilogue"/>
                    <a:sym typeface="Epilogue"/>
                  </a:rPr>
                  <a:t>Masa skakača </a:t>
                </a:r>
                <a14:m>
                  <m:oMath xmlns:m="http://schemas.openxmlformats.org/officeDocument/2006/math">
                    <m:r>
                      <a:rPr lang="hr-HR" i="1" dirty="0" smtClean="0">
                        <a:solidFill>
                          <a:srgbClr val="001A70"/>
                        </a:solidFill>
                        <a:latin typeface="Cambria Math" panose="02040503050406030204" pitchFamily="18" charset="0"/>
                        <a:sym typeface="Epilogue"/>
                      </a:rPr>
                      <m:t>𝑚</m:t>
                    </m:r>
                    <m:r>
                      <a:rPr lang="hr-HR" i="1" dirty="0" smtClean="0">
                        <a:solidFill>
                          <a:srgbClr val="001A70"/>
                        </a:solidFill>
                        <a:latin typeface="Cambria Math" panose="02040503050406030204" pitchFamily="18" charset="0"/>
                        <a:sym typeface="Epilogue"/>
                      </a:rPr>
                      <m:t>=75</m:t>
                    </m:r>
                    <m:r>
                      <m:rPr>
                        <m:nor/>
                      </m:rPr>
                      <a:rPr lang="hr-HR" i="0" dirty="0">
                        <a:solidFill>
                          <a:srgbClr val="001A70"/>
                        </a:solidFill>
                        <a:latin typeface="Cambria Math" panose="02040503050406030204" pitchFamily="18" charset="0"/>
                        <a:sym typeface="Epilogue"/>
                      </a:rPr>
                      <m:t> </m:t>
                    </m:r>
                    <m:r>
                      <m:rPr>
                        <m:nor/>
                      </m:rPr>
                      <a:rPr lang="hr-HR" i="0" dirty="0">
                        <a:solidFill>
                          <a:srgbClr val="001A70"/>
                        </a:solidFill>
                        <a:latin typeface="Cambria Math" panose="02040503050406030204" pitchFamily="18" charset="0"/>
                        <a:sym typeface="Epilogue"/>
                      </a:rPr>
                      <m:t>kg</m:t>
                    </m:r>
                  </m:oMath>
                </a14:m>
                <a:r>
                  <a:rPr lang="hr-HR">
                    <a:solidFill>
                      <a:srgbClr val="001A70"/>
                    </a:solidFill>
                    <a:latin typeface="Epilogue"/>
                    <a:sym typeface="Epilogue"/>
                  </a:rPr>
                  <a:t>, visina </a:t>
                </a:r>
                <a14:m>
                  <m:oMath xmlns:m="http://schemas.openxmlformats.org/officeDocument/2006/math">
                    <m:r>
                      <a:rPr lang="hr-HR" i="1" dirty="0" smtClean="0">
                        <a:solidFill>
                          <a:srgbClr val="001A70"/>
                        </a:solidFill>
                        <a:latin typeface="Cambria Math" panose="02040503050406030204" pitchFamily="18" charset="0"/>
                        <a:sym typeface="Epilogue"/>
                      </a:rPr>
                      <m:t>h</m:t>
                    </m:r>
                    <m:r>
                      <a:rPr lang="hr-HR" i="1" dirty="0" smtClean="0">
                        <a:solidFill>
                          <a:srgbClr val="001A70"/>
                        </a:solidFill>
                        <a:latin typeface="Cambria Math" panose="02040503050406030204" pitchFamily="18" charset="0"/>
                        <a:sym typeface="Epilogue"/>
                      </a:rPr>
                      <m:t>=60</m:t>
                    </m:r>
                    <m:r>
                      <m:rPr>
                        <m:nor/>
                      </m:rPr>
                      <a:rPr lang="hr-HR" i="0" dirty="0">
                        <a:solidFill>
                          <a:srgbClr val="001A70"/>
                        </a:solidFill>
                        <a:latin typeface="Cambria Math" panose="02040503050406030204" pitchFamily="18" charset="0"/>
                        <a:sym typeface="Epilogue"/>
                      </a:rPr>
                      <m:t> </m:t>
                    </m:r>
                    <m:r>
                      <m:rPr>
                        <m:nor/>
                      </m:rPr>
                      <a:rPr lang="hr-HR" i="0" dirty="0">
                        <a:solidFill>
                          <a:srgbClr val="001A70"/>
                        </a:solidFill>
                        <a:latin typeface="Cambria Math" panose="02040503050406030204" pitchFamily="18" charset="0"/>
                        <a:sym typeface="Epilogue"/>
                      </a:rPr>
                      <m:t>m</m:t>
                    </m:r>
                  </m:oMath>
                </a14:m>
                <a:endParaRPr kumimoji="0" lang="hr-HR" b="0" i="0" u="none" strike="noStrike" kern="0" cap="none" spc="0" normalizeH="0" baseline="0" noProof="0">
                  <a:ln>
                    <a:noFill/>
                  </a:ln>
                  <a:solidFill>
                    <a:srgbClr val="001A70"/>
                  </a:solidFill>
                  <a:effectLst/>
                  <a:uLnTx/>
                  <a:uFillTx/>
                  <a:latin typeface="Epilogue"/>
                  <a:sym typeface="Epilogue"/>
                </a:endParaRPr>
              </a:p>
              <a:p>
                <a:pPr lvl="0">
                  <a:lnSpc>
                    <a:spcPct val="115000"/>
                  </a:lnSpc>
                  <a:buClr>
                    <a:srgbClr val="001A70"/>
                  </a:buClr>
                  <a:buSzPts val="1400"/>
                  <a:defRPr/>
                </a:pPr>
                <a:r>
                  <a:rPr kumimoji="0" lang="hr-HR" b="0" i="0" u="none" strike="noStrike" kern="0" cap="none" spc="0" normalizeH="0" baseline="0" noProof="0">
                    <a:ln>
                      <a:noFill/>
                    </a:ln>
                    <a:solidFill>
                      <a:srgbClr val="001A70"/>
                    </a:solidFill>
                    <a:effectLst/>
                    <a:uLnTx/>
                    <a:uFillTx/>
                    <a:latin typeface="Epilogue"/>
                    <a:sym typeface="Epilogue"/>
                  </a:rPr>
                  <a:t>Prema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hr-HR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1A7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Epilogue"/>
                          </a:rPr>
                        </m:ctrlPr>
                      </m:sSubPr>
                      <m:e>
                        <m:r>
                          <a:rPr kumimoji="0" lang="hr-HR" b="0" i="1" u="none" strike="noStrike" kern="0" cap="none" spc="0" normalizeH="0" baseline="0" noProof="0" dirty="0" err="1" smtClean="0">
                            <a:ln>
                              <a:noFill/>
                            </a:ln>
                            <a:solidFill>
                              <a:srgbClr val="001A7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Epilogue"/>
                          </a:rPr>
                          <m:t>𝐸</m:t>
                        </m:r>
                      </m:e>
                      <m:sub>
                        <m:r>
                          <a:rPr kumimoji="0" lang="hr-HR" b="0" i="1" u="none" strike="noStrike" kern="0" cap="none" spc="0" normalizeH="0" baseline="0" noProof="0" dirty="0" err="1" smtClean="0">
                            <a:ln>
                              <a:noFill/>
                            </a:ln>
                            <a:solidFill>
                              <a:srgbClr val="001A7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Epilogue"/>
                          </a:rPr>
                          <m:t>𝑝</m:t>
                        </m:r>
                      </m:sub>
                    </m:sSub>
                    <m:r>
                      <a:rPr kumimoji="0" lang="hr-HR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1A7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Epilogue"/>
                      </a:rPr>
                      <m:t>=</m:t>
                    </m:r>
                    <m:r>
                      <a:rPr kumimoji="0" lang="hr-HR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1A7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Epilogue"/>
                      </a:rPr>
                      <m:t>𝑚</m:t>
                    </m:r>
                    <m:r>
                      <a:rPr kumimoji="0" lang="hr-HR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1A7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Epilogue"/>
                      </a:rPr>
                      <m:t>⋅</m:t>
                    </m:r>
                    <m:r>
                      <a:rPr kumimoji="0" lang="hr-HR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1A7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Epilogue"/>
                      </a:rPr>
                      <m:t>𝑔</m:t>
                    </m:r>
                    <m:r>
                      <a:rPr kumimoji="0" lang="hr-HR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1A7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Epilogue"/>
                      </a:rPr>
                      <m:t>⋅</m:t>
                    </m:r>
                    <m:r>
                      <a:rPr kumimoji="0" lang="hr-HR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1A7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Epilogue"/>
                      </a:rPr>
                      <m:t>h</m:t>
                    </m:r>
                  </m:oMath>
                </a14:m>
                <a:r>
                  <a:rPr kumimoji="0" lang="hr-HR" b="0" i="0" u="none" strike="noStrike" kern="0" cap="none" spc="0" normalizeH="0" baseline="0" noProof="0">
                    <a:ln>
                      <a:noFill/>
                    </a:ln>
                    <a:solidFill>
                      <a:srgbClr val="001A70"/>
                    </a:solidFill>
                    <a:effectLst/>
                    <a:uLnTx/>
                    <a:uFillTx/>
                    <a:latin typeface="Epilogue"/>
                    <a:sym typeface="Epilogue"/>
                  </a:rPr>
                  <a:t>, skakač ima </a:t>
                </a:r>
                <a:r>
                  <a:rPr kumimoji="0" lang="hr-HR" b="1" i="0" u="none" strike="noStrike" kern="0" cap="none" spc="0" normalizeH="0" baseline="0" noProof="0">
                    <a:ln>
                      <a:noFill/>
                    </a:ln>
                    <a:solidFill>
                      <a:srgbClr val="001A70"/>
                    </a:solidFill>
                    <a:effectLst/>
                    <a:uLnTx/>
                    <a:uFillTx/>
                    <a:latin typeface="Epilogue"/>
                    <a:sym typeface="Epilogue"/>
                  </a:rPr>
                  <a:t>44,145 J </a:t>
                </a:r>
                <a:r>
                  <a:rPr kumimoji="0" lang="hr-HR" b="0" i="0" u="none" strike="noStrike" kern="0" cap="none" spc="0" normalizeH="0" baseline="0" noProof="0">
                    <a:ln>
                      <a:noFill/>
                    </a:ln>
                    <a:solidFill>
                      <a:srgbClr val="001A70"/>
                    </a:solidFill>
                    <a:effectLst/>
                    <a:uLnTx/>
                    <a:uFillTx/>
                    <a:latin typeface="Epilogue"/>
                    <a:sym typeface="Epilogue"/>
                  </a:rPr>
                  <a:t>energije.</a:t>
                </a:r>
              </a:p>
              <a:p>
                <a:pPr lvl="0">
                  <a:lnSpc>
                    <a:spcPct val="115000"/>
                  </a:lnSpc>
                  <a:buClr>
                    <a:srgbClr val="001A70"/>
                  </a:buClr>
                  <a:buSzPts val="1400"/>
                  <a:defRPr/>
                </a:pPr>
                <a:r>
                  <a:rPr kumimoji="0" lang="hr-HR" b="0" i="0" u="none" strike="noStrike" kern="0" cap="none" spc="0" normalizeH="0" baseline="0" noProof="0">
                    <a:ln>
                      <a:noFill/>
                    </a:ln>
                    <a:solidFill>
                      <a:srgbClr val="001A70"/>
                    </a:solidFill>
                    <a:effectLst/>
                    <a:uLnTx/>
                    <a:uFillTx/>
                    <a:latin typeface="Epilogue"/>
                    <a:sym typeface="Epilogue"/>
                  </a:rPr>
                  <a:t>Iz jednadžbe </a:t>
                </a:r>
                <a14:m>
                  <m:oMath xmlns:m="http://schemas.openxmlformats.org/officeDocument/2006/math">
                    <m:r>
                      <a:rPr kumimoji="0" lang="hr-HR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1A7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Epilogue"/>
                      </a:rPr>
                      <m:t>𝑚𝑔h</m:t>
                    </m:r>
                    <m:r>
                      <a:rPr kumimoji="0" lang="hr-HR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1A7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Epilogue"/>
                      </a:rPr>
                      <m:t>=</m:t>
                    </m:r>
                    <m:f>
                      <m:fPr>
                        <m:ctrlPr>
                          <a:rPr kumimoji="0" lang="hr-HR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1A7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Epilogue"/>
                          </a:rPr>
                        </m:ctrlPr>
                      </m:fPr>
                      <m:num>
                        <m:r>
                          <a:rPr kumimoji="0" lang="hr-HR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1A7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Epilogue"/>
                          </a:rPr>
                          <m:t>1</m:t>
                        </m:r>
                      </m:num>
                      <m:den>
                        <m:r>
                          <a:rPr kumimoji="0" lang="hr-HR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1A7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Epilogue"/>
                          </a:rPr>
                          <m:t>2</m:t>
                        </m:r>
                      </m:den>
                    </m:f>
                    <m:r>
                      <a:rPr kumimoji="0" lang="hr-HR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1A7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Epilogue"/>
                      </a:rPr>
                      <m:t>𝑚</m:t>
                    </m:r>
                    <m:sSup>
                      <m:sSupPr>
                        <m:ctrlPr>
                          <a:rPr kumimoji="0" lang="hr-HR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1A7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Epilogue"/>
                          </a:rPr>
                        </m:ctrlPr>
                      </m:sSupPr>
                      <m:e>
                        <m:r>
                          <a:rPr kumimoji="0" lang="hr-HR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1A7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Epilogue"/>
                          </a:rPr>
                          <m:t>𝑣</m:t>
                        </m:r>
                      </m:e>
                      <m:sup>
                        <m:r>
                          <a:rPr kumimoji="0" lang="hr-HR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1A7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Epilogue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hr-HR" b="0" i="0" u="none" strike="noStrike" kern="0" cap="none" spc="0" normalizeH="0" baseline="0" noProof="0">
                    <a:ln>
                      <a:noFill/>
                    </a:ln>
                    <a:solidFill>
                      <a:srgbClr val="001A70"/>
                    </a:solidFill>
                    <a:effectLst/>
                    <a:uLnTx/>
                    <a:uFillTx/>
                    <a:latin typeface="Epilogue"/>
                    <a:sym typeface="Epilogue"/>
                  </a:rPr>
                  <a:t> dobivamo brzinu od </a:t>
                </a:r>
                <a:r>
                  <a:rPr kumimoji="0" lang="hr-HR" b="1" i="0" u="none" strike="noStrike" kern="0" cap="none" spc="0" normalizeH="0" baseline="0" noProof="0">
                    <a:ln>
                      <a:noFill/>
                    </a:ln>
                    <a:solidFill>
                      <a:srgbClr val="001A70"/>
                    </a:solidFill>
                    <a:effectLst/>
                    <a:uLnTx/>
                    <a:uFillTx/>
                    <a:latin typeface="Epilogue"/>
                    <a:sym typeface="Epilogue"/>
                  </a:rPr>
                  <a:t>123 km/h</a:t>
                </a:r>
                <a:r>
                  <a:rPr kumimoji="0" lang="hr-HR" b="0" i="0" u="none" strike="noStrike" kern="0" cap="none" spc="0" normalizeH="0" baseline="0" noProof="0">
                    <a:ln>
                      <a:noFill/>
                    </a:ln>
                    <a:solidFill>
                      <a:srgbClr val="001A70"/>
                    </a:solidFill>
                    <a:effectLst/>
                    <a:uLnTx/>
                    <a:uFillTx/>
                    <a:latin typeface="Epilogue"/>
                    <a:sym typeface="Epilogue"/>
                  </a:rPr>
                  <a:t>.</a:t>
                </a:r>
              </a:p>
              <a:p>
                <a:pPr lvl="0">
                  <a:lnSpc>
                    <a:spcPct val="115000"/>
                  </a:lnSpc>
                  <a:buClr>
                    <a:srgbClr val="001A70"/>
                  </a:buClr>
                  <a:buSzPts val="1400"/>
                  <a:defRPr/>
                </a:pPr>
                <a:endParaRPr lang="hr-HR" noProof="0">
                  <a:solidFill>
                    <a:srgbClr val="001A70"/>
                  </a:solidFill>
                  <a:latin typeface="Epilogue"/>
                  <a:sym typeface="Epilogue"/>
                </a:endParaRPr>
              </a:p>
              <a:p>
                <a:pPr lvl="0">
                  <a:lnSpc>
                    <a:spcPct val="115000"/>
                  </a:lnSpc>
                  <a:buClr>
                    <a:srgbClr val="001A70"/>
                  </a:buClr>
                  <a:buSzPts val="1400"/>
                  <a:defRPr/>
                </a:pPr>
                <a:r>
                  <a:rPr kumimoji="0" lang="hr-HR" b="0" i="0" u="none" strike="noStrike" kern="0" cap="none" spc="0" normalizeH="0" baseline="0">
                    <a:ln>
                      <a:noFill/>
                    </a:ln>
                    <a:solidFill>
                      <a:srgbClr val="001A70"/>
                    </a:solidFill>
                    <a:effectLst/>
                    <a:uLnTx/>
                    <a:uFillTx/>
                    <a:latin typeface="Epilogue"/>
                    <a:sym typeface="Epilogue"/>
                  </a:rPr>
                  <a:t>	</a:t>
                </a:r>
                <a:r>
                  <a:rPr lang="hr-HR">
                    <a:solidFill>
                      <a:srgbClr val="001A70"/>
                    </a:solidFill>
                    <a:latin typeface="Epilogue"/>
                    <a:sym typeface="Epilogue"/>
                  </a:rPr>
                  <a:t>              </a:t>
                </a:r>
                <a:r>
                  <a:rPr lang="hr-HR" sz="1800" b="1">
                    <a:solidFill>
                      <a:srgbClr val="001A70"/>
                    </a:solidFill>
                    <a:latin typeface="Epilogue"/>
                    <a:sym typeface="Epilogue"/>
                  </a:rPr>
                  <a:t>REALNI UVJETI</a:t>
                </a:r>
              </a:p>
              <a:p>
                <a:pPr lvl="0">
                  <a:lnSpc>
                    <a:spcPct val="115000"/>
                  </a:lnSpc>
                  <a:buClr>
                    <a:srgbClr val="001A70"/>
                  </a:buClr>
                  <a:buSzPts val="1400"/>
                  <a:defRPr/>
                </a:pPr>
                <a:r>
                  <a:rPr kumimoji="0" lang="hr-HR" i="0" u="none" strike="noStrike" kern="0" cap="none" spc="0" normalizeH="0" baseline="0" noProof="0">
                    <a:ln>
                      <a:noFill/>
                    </a:ln>
                    <a:solidFill>
                      <a:srgbClr val="001A70"/>
                    </a:solidFill>
                    <a:effectLst/>
                    <a:uLnTx/>
                    <a:uFillTx/>
                    <a:latin typeface="Epilogue"/>
                    <a:sym typeface="Epilogue"/>
                  </a:rPr>
                  <a:t>U realnim uvjetima na </a:t>
                </a:r>
                <a:r>
                  <a:rPr kumimoji="0" lang="hr-HR" i="0" u="none" strike="noStrike" kern="0" cap="none" spc="0" normalizeH="0" baseline="0" noProof="0" err="1">
                    <a:ln>
                      <a:noFill/>
                    </a:ln>
                    <a:solidFill>
                      <a:srgbClr val="001A70"/>
                    </a:solidFill>
                    <a:effectLst/>
                    <a:uLnTx/>
                    <a:uFillTx/>
                    <a:latin typeface="Epilogue"/>
                    <a:sym typeface="Epilogue"/>
                  </a:rPr>
                  <a:t>skijača</a:t>
                </a:r>
                <a:r>
                  <a:rPr kumimoji="0" lang="hr-HR" i="0" u="none" strike="noStrike" kern="0" cap="none" spc="0" normalizeH="0" baseline="0" noProof="0">
                    <a:ln>
                      <a:noFill/>
                    </a:ln>
                    <a:solidFill>
                      <a:srgbClr val="001A70"/>
                    </a:solidFill>
                    <a:effectLst/>
                    <a:uLnTx/>
                    <a:uFillTx/>
                    <a:latin typeface="Epilogue"/>
                    <a:sym typeface="Epilogue"/>
                  </a:rPr>
                  <a:t> još </a:t>
                </a:r>
                <a:r>
                  <a:rPr kumimoji="0" lang="hr-HR" i="0" u="none" strike="noStrike" kern="0" cap="none" spc="0" normalizeH="0" baseline="0" noProof="0" err="1">
                    <a:ln>
                      <a:noFill/>
                    </a:ln>
                    <a:solidFill>
                      <a:srgbClr val="001A70"/>
                    </a:solidFill>
                    <a:effectLst/>
                    <a:uLnTx/>
                    <a:uFillTx/>
                    <a:latin typeface="Epilogue"/>
                    <a:sym typeface="Epilogue"/>
                  </a:rPr>
                  <a:t>dijeluju</a:t>
                </a:r>
                <a:r>
                  <a:rPr kumimoji="0" lang="hr-HR" i="0" u="none" strike="noStrike" kern="0" cap="none" spc="0" normalizeH="0" baseline="0" noProof="0">
                    <a:ln>
                      <a:noFill/>
                    </a:ln>
                    <a:solidFill>
                      <a:srgbClr val="001A70"/>
                    </a:solidFill>
                    <a:effectLst/>
                    <a:uLnTx/>
                    <a:uFillTx/>
                    <a:latin typeface="Epilogue"/>
                    <a:sym typeface="Epilogue"/>
                  </a:rPr>
                  <a:t> i sila trenja na skije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hr-HR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1A7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Epilogue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hr-HR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1A7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Epilogue"/>
                          </a:rPr>
                          <m:t>W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0" lang="hr-HR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1A7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Epilogue"/>
                          </a:rPr>
                          <m:t>tr</m:t>
                        </m:r>
                      </m:sub>
                    </m:sSub>
                  </m:oMath>
                </a14:m>
                <a:r>
                  <a:rPr kumimoji="0" lang="hr-HR" i="0" u="none" strike="noStrike" kern="0" cap="none" spc="0" normalizeH="0" baseline="0" noProof="0">
                    <a:ln>
                      <a:noFill/>
                    </a:ln>
                    <a:solidFill>
                      <a:srgbClr val="001A70"/>
                    </a:solidFill>
                    <a:effectLst/>
                    <a:uLnTx/>
                    <a:uFillTx/>
                    <a:latin typeface="Epilogue"/>
                    <a:sym typeface="Epilogue"/>
                  </a:rPr>
                  <a:t> i sila čestica</a:t>
                </a:r>
                <a:r>
                  <a:rPr kumimoji="0" lang="hr-HR" i="0" u="none" strike="noStrike" kern="0" cap="none" spc="0" normalizeH="0" noProof="0">
                    <a:ln>
                      <a:noFill/>
                    </a:ln>
                    <a:solidFill>
                      <a:srgbClr val="001A70"/>
                    </a:solidFill>
                    <a:effectLst/>
                    <a:uLnTx/>
                    <a:uFillTx/>
                    <a:latin typeface="Epilogue"/>
                    <a:sym typeface="Epilogue"/>
                  </a:rPr>
                  <a:t> zraka koji se kreću u suprotnom </a:t>
                </a:r>
                <a:r>
                  <a:rPr kumimoji="0" lang="hr-HR" i="0" u="none" strike="noStrike" kern="0" cap="none" spc="0" normalizeH="0" noProof="0" err="1">
                    <a:ln>
                      <a:noFill/>
                    </a:ln>
                    <a:solidFill>
                      <a:srgbClr val="001A70"/>
                    </a:solidFill>
                    <a:effectLst/>
                    <a:uLnTx/>
                    <a:uFillTx/>
                    <a:latin typeface="Epilogue"/>
                    <a:sym typeface="Epilogue"/>
                  </a:rPr>
                  <a:t>smijeru</a:t>
                </a:r>
                <a:r>
                  <a:rPr kumimoji="0" lang="hr-HR" i="0" u="none" strike="noStrike" kern="0" cap="none" spc="0" normalizeH="0" noProof="0">
                    <a:ln>
                      <a:noFill/>
                    </a:ln>
                    <a:solidFill>
                      <a:srgbClr val="001A70"/>
                    </a:solidFill>
                    <a:effectLst/>
                    <a:uLnTx/>
                    <a:uFillTx/>
                    <a:latin typeface="Epilogue"/>
                    <a:sym typeface="Epilogue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hr-HR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1A7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Epilogue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hr-HR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1A7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Epilogue"/>
                          </a:rPr>
                          <m:t>W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0" lang="hr-HR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1A7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Epilogue"/>
                          </a:rPr>
                          <m:t>otpor</m:t>
                        </m:r>
                      </m:sub>
                    </m:sSub>
                  </m:oMath>
                </a14:m>
                <a:r>
                  <a:rPr kumimoji="0" lang="hr-HR" i="0" u="none" strike="noStrike" kern="0" cap="none" spc="0" normalizeH="0" baseline="0" noProof="0">
                    <a:ln>
                      <a:noFill/>
                    </a:ln>
                    <a:solidFill>
                      <a:srgbClr val="001A70"/>
                    </a:solidFill>
                    <a:effectLst/>
                    <a:uLnTx/>
                    <a:uFillTx/>
                    <a:latin typeface="Epilogue"/>
                    <a:sym typeface="Epilogue"/>
                  </a:rPr>
                  <a:t>. </a:t>
                </a:r>
              </a:p>
              <a:p>
                <a:pPr lvl="0">
                  <a:lnSpc>
                    <a:spcPct val="115000"/>
                  </a:lnSpc>
                  <a:buClr>
                    <a:srgbClr val="001A70"/>
                  </a:buClr>
                  <a:buSzPts val="1400"/>
                  <a:defRPr/>
                </a:pPr>
                <a:r>
                  <a:rPr lang="hr-HR">
                    <a:solidFill>
                      <a:srgbClr val="001A70"/>
                    </a:solidFill>
                    <a:sym typeface="Epilogue"/>
                  </a:rPr>
                  <a:t>	</a:t>
                </a:r>
                <a14:m>
                  <m:oMath xmlns:m="http://schemas.openxmlformats.org/officeDocument/2006/math">
                    <m:r>
                      <a:rPr lang="hr-HR" sz="16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Epilogue"/>
                      </a:rPr>
                      <m:t>𝑚</m:t>
                    </m:r>
                    <m:r>
                      <a:rPr lang="hr-HR" sz="16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Epilogue"/>
                      </a:rPr>
                      <m:t>⋅</m:t>
                    </m:r>
                    <m:r>
                      <a:rPr lang="hr-HR" sz="1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Epilogue"/>
                      </a:rPr>
                      <m:t>𝑔</m:t>
                    </m:r>
                    <m:r>
                      <a:rPr lang="hr-HR" sz="1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Epilogue"/>
                      </a:rPr>
                      <m:t>⋅</m:t>
                    </m:r>
                    <m:r>
                      <a:rPr lang="hr-HR" sz="1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Epilogue"/>
                      </a:rPr>
                      <m:t>h</m:t>
                    </m:r>
                    <m:r>
                      <a:rPr lang="hr-HR" sz="1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Epilogue"/>
                      </a:rPr>
                      <m:t>=</m:t>
                    </m:r>
                    <m:f>
                      <m:fPr>
                        <m:ctrlPr>
                          <a:rPr lang="hr-HR" sz="16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Epilogue"/>
                          </a:rPr>
                        </m:ctrlPr>
                      </m:fPr>
                      <m:num>
                        <m:r>
                          <a:rPr lang="hr-HR" sz="16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Epilogue"/>
                          </a:rPr>
                          <m:t>1</m:t>
                        </m:r>
                      </m:num>
                      <m:den>
                        <m:r>
                          <a:rPr lang="hr-HR" sz="16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Epilogue"/>
                          </a:rPr>
                          <m:t>2</m:t>
                        </m:r>
                      </m:den>
                    </m:f>
                    <m:r>
                      <a:rPr lang="hr-HR" sz="1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Epilogue"/>
                      </a:rPr>
                      <m:t>⋅</m:t>
                    </m:r>
                    <m:r>
                      <a:rPr lang="hr-HR" sz="1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Epilogue"/>
                      </a:rPr>
                      <m:t>𝑚</m:t>
                    </m:r>
                    <m:r>
                      <a:rPr lang="hr-HR" sz="1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Epilogue"/>
                      </a:rPr>
                      <m:t>⋅</m:t>
                    </m:r>
                    <m:sSubSup>
                      <m:sSubSupPr>
                        <m:ctrlPr>
                          <a:rPr lang="hr-HR" sz="16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Epilogue"/>
                          </a:rPr>
                        </m:ctrlPr>
                      </m:sSubSupPr>
                      <m:e>
                        <m:r>
                          <a:rPr lang="hr-HR" sz="16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Epilogue"/>
                          </a:rPr>
                          <m:t>𝑣</m:t>
                        </m:r>
                      </m:e>
                      <m:sub>
                        <m:r>
                          <a:rPr lang="hr-HR" sz="16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Epilogue"/>
                          </a:rPr>
                          <m:t>𝑟𝑒𝑎𝑙𝑛𝑎</m:t>
                        </m:r>
                      </m:sub>
                      <m:sup>
                        <m:r>
                          <a:rPr lang="hr-HR" sz="16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Epilogue"/>
                          </a:rPr>
                          <m:t>2</m:t>
                        </m:r>
                      </m:sup>
                    </m:sSubSup>
                    <m:r>
                      <a:rPr lang="hr-HR" sz="1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Epilogue"/>
                      </a:rPr>
                      <m:t>+</m:t>
                    </m:r>
                    <m:sSub>
                      <m:sSubPr>
                        <m:ctrlPr>
                          <a:rPr lang="hr-HR" sz="16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Epilogue"/>
                          </a:rPr>
                        </m:ctrlPr>
                      </m:sSubPr>
                      <m:e>
                        <m:r>
                          <a:rPr lang="hr-HR" sz="16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Epilogue"/>
                          </a:rPr>
                          <m:t>𝑊</m:t>
                        </m:r>
                      </m:e>
                      <m:sub>
                        <m:r>
                          <a:rPr lang="hr-HR" sz="1600" i="1" dirty="0" err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Epilogue"/>
                          </a:rPr>
                          <m:t>𝑡𝑟</m:t>
                        </m:r>
                      </m:sub>
                    </m:sSub>
                    <m:r>
                      <a:rPr lang="hr-HR" sz="1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Epilogue"/>
                      </a:rPr>
                      <m:t>+</m:t>
                    </m:r>
                    <m:sSub>
                      <m:sSubPr>
                        <m:ctrlPr>
                          <a:rPr lang="hr-HR" sz="16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Epilogue"/>
                          </a:rPr>
                        </m:ctrlPr>
                      </m:sSubPr>
                      <m:e>
                        <m:r>
                          <a:rPr lang="hr-HR" sz="16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Epilogue"/>
                          </a:rPr>
                          <m:t>𝑊</m:t>
                        </m:r>
                      </m:e>
                      <m:sub>
                        <m:r>
                          <a:rPr lang="hr-HR" sz="1600" i="1" dirty="0" err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Epilogue"/>
                          </a:rPr>
                          <m:t>𝑜𝑡</m:t>
                        </m:r>
                      </m:sub>
                    </m:sSub>
                  </m:oMath>
                </a14:m>
                <a:endParaRPr lang="hr-HR" sz="1600" i="1">
                  <a:solidFill>
                    <a:srgbClr val="FF0000"/>
                  </a:solidFill>
                  <a:latin typeface="Cambria Math" panose="02040503050406030204" pitchFamily="18" charset="0"/>
                  <a:sym typeface="Epilogue"/>
                </a:endParaRPr>
              </a:p>
              <a:p>
                <a:pPr lvl="0">
                  <a:lnSpc>
                    <a:spcPct val="115000"/>
                  </a:lnSpc>
                  <a:buClr>
                    <a:srgbClr val="001A70"/>
                  </a:buClr>
                  <a:buSzPts val="1400"/>
                  <a:defRPr/>
                </a:pPr>
                <a:r>
                  <a:rPr lang="hr-HR" sz="1600" i="1">
                    <a:solidFill>
                      <a:srgbClr val="FF0000"/>
                    </a:solidFill>
                    <a:latin typeface="Cambria Math" panose="02040503050406030204" pitchFamily="18" charset="0"/>
                    <a:sym typeface="Epilogue"/>
                  </a:rPr>
                  <a:t>	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r-HR" sz="16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Epilogue"/>
                          </a:rPr>
                        </m:ctrlPr>
                      </m:sSubPr>
                      <m:e>
                        <m:r>
                          <a:rPr lang="hr-HR" sz="16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Epilogue"/>
                          </a:rPr>
                          <m:t>𝐸</m:t>
                        </m:r>
                      </m:e>
                      <m:sub>
                        <m:r>
                          <a:rPr lang="hr-HR" sz="16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Epilogue"/>
                          </a:rPr>
                          <m:t>𝑝</m:t>
                        </m:r>
                      </m:sub>
                    </m:sSub>
                    <m:r>
                      <a:rPr lang="hr-HR" sz="1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Epilogue"/>
                      </a:rPr>
                      <m:t>=</m:t>
                    </m:r>
                    <m:sSub>
                      <m:sSubPr>
                        <m:ctrlPr>
                          <a:rPr lang="hr-HR" sz="1600" i="1" dirty="0" err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Epilogue"/>
                          </a:rPr>
                        </m:ctrlPr>
                      </m:sSubPr>
                      <m:e>
                        <m:r>
                          <a:rPr lang="hr-HR" sz="1600" i="1" dirty="0" err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Epilogue"/>
                          </a:rPr>
                          <m:t>𝐸</m:t>
                        </m:r>
                      </m:e>
                      <m:sub>
                        <m:r>
                          <a:rPr lang="hr-HR" sz="1600" i="1" dirty="0" err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Epilogue"/>
                          </a:rPr>
                          <m:t>𝑘</m:t>
                        </m:r>
                      </m:sub>
                    </m:sSub>
                    <m:r>
                      <a:rPr lang="hr-HR" sz="1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Epilogue"/>
                      </a:rPr>
                      <m:t>+</m:t>
                    </m:r>
                    <m:sSub>
                      <m:sSubPr>
                        <m:ctrlPr>
                          <a:rPr lang="hr-HR" sz="16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Epilogue"/>
                          </a:rPr>
                        </m:ctrlPr>
                      </m:sSubPr>
                      <m:e>
                        <m:r>
                          <a:rPr lang="hr-HR" sz="16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Epilogue"/>
                          </a:rPr>
                          <m:t>𝐸</m:t>
                        </m:r>
                      </m:e>
                      <m:sub>
                        <m:r>
                          <a:rPr lang="hr-HR" sz="16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Epilogue"/>
                          </a:rPr>
                          <m:t>𝑡𝑜𝑝𝑙𝑖𝑛𝑎</m:t>
                        </m:r>
                      </m:sub>
                    </m:sSub>
                  </m:oMath>
                </a14:m>
                <a:endParaRPr lang="hr-HR" i="1">
                  <a:solidFill>
                    <a:srgbClr val="FF0000"/>
                  </a:solidFill>
                  <a:latin typeface="Cambria Math" panose="02040503050406030204" pitchFamily="18" charset="0"/>
                  <a:sym typeface="Epilogue"/>
                </a:endParaRPr>
              </a:p>
              <a:p>
                <a:pPr lvl="0">
                  <a:lnSpc>
                    <a:spcPct val="115000"/>
                  </a:lnSpc>
                  <a:buClr>
                    <a:srgbClr val="001A70"/>
                  </a:buClr>
                  <a:buSzPts val="1400"/>
                  <a:defRPr/>
                </a:pPr>
                <a:r>
                  <a:rPr lang="hr-HR">
                    <a:solidFill>
                      <a:schemeClr val="tx1"/>
                    </a:solidFill>
                    <a:latin typeface="Epilogue" panose="020B0604020202020204" charset="-18"/>
                    <a:sym typeface="Epilogue"/>
                  </a:rPr>
                  <a:t>Sa istim početnim vrijednostima dobije se </a:t>
                </a:r>
                <a14:m>
                  <m:oMath xmlns:m="http://schemas.openxmlformats.org/officeDocument/2006/math">
                    <m:r>
                      <a:rPr lang="hr-H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Epilogue"/>
                      </a:rPr>
                      <m:t>𝒗</m:t>
                    </m:r>
                    <m:r>
                      <a:rPr lang="hr-H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Epilogue"/>
                      </a:rPr>
                      <m:t>=</m:t>
                    </m:r>
                    <m:r>
                      <a:rPr lang="hr-H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Epilogue"/>
                      </a:rPr>
                      <m:t>𝟗𝟔</m:t>
                    </m:r>
                    <m:r>
                      <a:rPr lang="hr-H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Epilogue"/>
                      </a:rPr>
                      <m:t> </m:t>
                    </m:r>
                    <m:r>
                      <a:rPr lang="hr-H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Epilogue"/>
                      </a:rPr>
                      <m:t>𝒌𝒎</m:t>
                    </m:r>
                    <m:r>
                      <a:rPr lang="hr-H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Epilogue"/>
                      </a:rPr>
                      <m:t>/</m:t>
                    </m:r>
                    <m:r>
                      <a:rPr lang="hr-H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Epilogue"/>
                      </a:rPr>
                      <m:t>𝒉</m:t>
                    </m:r>
                  </m:oMath>
                </a14:m>
                <a:endParaRPr lang="hr-HR" b="1">
                  <a:solidFill>
                    <a:schemeClr val="tx1"/>
                  </a:solidFill>
                  <a:latin typeface="Epilogue" panose="020B0604020202020204" charset="-18"/>
                  <a:sym typeface="Epilogue"/>
                </a:endParaRPr>
              </a:p>
              <a:p>
                <a:pPr lvl="0">
                  <a:lnSpc>
                    <a:spcPct val="115000"/>
                  </a:lnSpc>
                  <a:buClr>
                    <a:srgbClr val="001A70"/>
                  </a:buClr>
                  <a:buSzPts val="1400"/>
                  <a:defRPr/>
                </a:pPr>
                <a:endParaRPr lang="hr-HR" i="1">
                  <a:solidFill>
                    <a:srgbClr val="FF0000"/>
                  </a:solidFill>
                  <a:latin typeface="Cambria Math" panose="02040503050406030204" pitchFamily="18" charset="0"/>
                  <a:sym typeface="Epilogue"/>
                </a:endParaRPr>
              </a:p>
              <a:p>
                <a:pPr lvl="0">
                  <a:lnSpc>
                    <a:spcPct val="115000"/>
                  </a:lnSpc>
                  <a:buClr>
                    <a:srgbClr val="001A70"/>
                  </a:buClr>
                  <a:buSzPts val="1400"/>
                  <a:defRPr/>
                </a:pPr>
                <a:endParaRPr lang="hr-HR" i="1">
                  <a:solidFill>
                    <a:srgbClr val="FF0000"/>
                  </a:solidFill>
                  <a:latin typeface="Cambria Math" panose="02040503050406030204" pitchFamily="18" charset="0"/>
                  <a:sym typeface="Epilogue"/>
                </a:endParaRPr>
              </a:p>
              <a:p>
                <a:pPr lvl="0">
                  <a:lnSpc>
                    <a:spcPct val="115000"/>
                  </a:lnSpc>
                  <a:buClr>
                    <a:srgbClr val="001A70"/>
                  </a:buClr>
                  <a:buSzPts val="1400"/>
                  <a:defRPr/>
                </a:pPr>
                <a:endParaRPr lang="hr-HR" i="1">
                  <a:solidFill>
                    <a:srgbClr val="FF0000"/>
                  </a:solidFill>
                  <a:latin typeface="Cambria Math" panose="02040503050406030204" pitchFamily="18" charset="0"/>
                  <a:sym typeface="Epilogue"/>
                </a:endParaRPr>
              </a:p>
              <a:p>
                <a:pPr lvl="0">
                  <a:lnSpc>
                    <a:spcPct val="115000"/>
                  </a:lnSpc>
                  <a:buClr>
                    <a:srgbClr val="001A70"/>
                  </a:buClr>
                  <a:buSzPts val="1400"/>
                  <a:defRPr/>
                </a:pPr>
                <a:endParaRPr kumimoji="0" lang="hr-HR" b="0" i="0" u="none" strike="noStrike" kern="0" cap="none" spc="0" normalizeH="0" baseline="0" noProof="0">
                  <a:ln>
                    <a:noFill/>
                  </a:ln>
                  <a:solidFill>
                    <a:srgbClr val="001A70"/>
                  </a:solidFill>
                  <a:effectLst/>
                  <a:uLnTx/>
                  <a:uFillTx/>
                  <a:latin typeface="Epilogue"/>
                  <a:sym typeface="Epilogue"/>
                </a:endParaRPr>
              </a:p>
            </p:txBody>
          </p:sp>
        </mc:Choice>
        <mc:Fallback>
          <p:sp>
            <p:nvSpPr>
              <p:cNvPr id="26" name="TekstniOkvir 25">
                <a:extLst>
                  <a:ext uri="{FF2B5EF4-FFF2-40B4-BE49-F238E27FC236}">
                    <a16:creationId xmlns:a16="http://schemas.microsoft.com/office/drawing/2014/main" id="{A853980E-CB01-57AB-D6D8-A42A2DF111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818" y="709232"/>
                <a:ext cx="5143500" cy="4537974"/>
              </a:xfrm>
              <a:prstGeom prst="rect">
                <a:avLst/>
              </a:prstGeom>
              <a:blipFill>
                <a:blip r:embed="rId4"/>
                <a:stretch>
                  <a:fillRect l="-592" b="-268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4">
          <a:extLst>
            <a:ext uri="{FF2B5EF4-FFF2-40B4-BE49-F238E27FC236}">
              <a16:creationId xmlns:a16="http://schemas.microsoft.com/office/drawing/2014/main" id="{E302CE92-3CCD-CE0E-7F25-F30DBE639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41">
            <a:extLst>
              <a:ext uri="{FF2B5EF4-FFF2-40B4-BE49-F238E27FC236}">
                <a16:creationId xmlns:a16="http://schemas.microsoft.com/office/drawing/2014/main" id="{3EC9D60F-D9EF-8C68-5959-513BE9E01B0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>
                <a:solidFill>
                  <a:schemeClr val="tx1"/>
                </a:solidFill>
              </a:rPr>
              <a:t>Usporedba skijaškog skoka sa skokom u dalj</a:t>
            </a:r>
            <a:endParaRPr>
              <a:solidFill>
                <a:schemeClr val="tx1"/>
              </a:solidFill>
            </a:endParaRPr>
          </a:p>
        </p:txBody>
      </p:sp>
      <p:sp>
        <p:nvSpPr>
          <p:cNvPr id="797" name="Google Shape;797;p41">
            <a:extLst>
              <a:ext uri="{FF2B5EF4-FFF2-40B4-BE49-F238E27FC236}">
                <a16:creationId xmlns:a16="http://schemas.microsoft.com/office/drawing/2014/main" id="{DEF0C34B-2ED5-7AF6-1F94-F7D551AF50F6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223895" y="1644763"/>
            <a:ext cx="3303884" cy="21616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hr-HR" b="1"/>
              <a:t>Sličnosti</a:t>
            </a:r>
            <a:r>
              <a:rPr lang="hr-HR"/>
              <a:t>: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pt-BR"/>
              <a:t>Oba sporta temelje se na paraboličnom gibanju.</a:t>
            </a:r>
            <a:endParaRPr lang="hr-HR"/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hr-HR"/>
              <a:t>Domet ovisi o početnoj brzini i kutu odraza.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pl-PL"/>
              <a:t>Tehnika odraza presudna je za rezultat.</a:t>
            </a:r>
            <a:endParaRPr lang="hr-HR"/>
          </a:p>
          <a:p>
            <a:pPr marL="285750" lvl="0" indent="-285750">
              <a:buFont typeface="Wingdings" panose="05000000000000000000" pitchFamily="2" charset="2"/>
              <a:buChar char="§"/>
            </a:pPr>
            <a:endParaRPr lang="hr-HR"/>
          </a:p>
          <a:p>
            <a:pPr marL="285750" lvl="0" indent="-285750">
              <a:buFont typeface="Wingdings" panose="05000000000000000000" pitchFamily="2" charset="2"/>
              <a:buChar char="§"/>
            </a:pPr>
            <a:endParaRPr lang="hr-HR"/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B1C8D2D1-F614-64E0-2429-58FACAC10C61}"/>
              </a:ext>
            </a:extLst>
          </p:cNvPr>
          <p:cNvSpPr txBox="1"/>
          <p:nvPr/>
        </p:nvSpPr>
        <p:spPr>
          <a:xfrm>
            <a:off x="4346222" y="1644763"/>
            <a:ext cx="457388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>
                <a:solidFill>
                  <a:schemeClr val="tx2">
                    <a:lumMod val="75000"/>
                  </a:schemeClr>
                </a:solidFill>
                <a:latin typeface="Epilogue" pitchFamily="2" charset="-18"/>
              </a:rPr>
              <a:t>Razlike</a:t>
            </a:r>
            <a:r>
              <a:rPr lang="hr-HR">
                <a:solidFill>
                  <a:schemeClr val="tx2">
                    <a:lumMod val="75000"/>
                  </a:schemeClr>
                </a:solidFill>
                <a:latin typeface="Epilogue" pitchFamily="2" charset="-18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r-HR">
                <a:solidFill>
                  <a:schemeClr val="tx2">
                    <a:lumMod val="75000"/>
                  </a:schemeClr>
                </a:solidFill>
                <a:latin typeface="Epilogue" pitchFamily="2" charset="-18"/>
              </a:rPr>
              <a:t> Kod skijaških skokova velik utjecaj ima aerodinamika i otpor zraka.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r-HR">
                <a:solidFill>
                  <a:schemeClr val="tx2">
                    <a:lumMod val="75000"/>
                  </a:schemeClr>
                </a:solidFill>
                <a:latin typeface="Epilogue" pitchFamily="2" charset="-18"/>
              </a:rPr>
              <a:t>Skijaš postiže znatno veću početnu brzinu zahvaljujući zaletištu.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>
                <a:solidFill>
                  <a:schemeClr val="tx2">
                    <a:lumMod val="75000"/>
                  </a:schemeClr>
                </a:solidFill>
                <a:latin typeface="Epilogue" pitchFamily="2" charset="-18"/>
              </a:rPr>
              <a:t>U skoku u dalj nema uzgona (nema V-položaja ni opreme).</a:t>
            </a:r>
            <a:endParaRPr lang="hr-HR">
              <a:solidFill>
                <a:schemeClr val="tx2">
                  <a:lumMod val="75000"/>
                </a:schemeClr>
              </a:solidFill>
              <a:latin typeface="Epilogue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8852723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4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/>
              <a:t>Zaključak</a:t>
            </a:r>
            <a:endParaRPr/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1C0BF092-6199-635D-1062-3797864BBC5C}"/>
              </a:ext>
            </a:extLst>
          </p:cNvPr>
          <p:cNvSpPr>
            <a:spLocks noGrp="1" noChangeArrowheads="1"/>
          </p:cNvSpPr>
          <p:nvPr>
            <p:ph type="subTitle" idx="4"/>
          </p:nvPr>
        </p:nvSpPr>
        <p:spPr bwMode="auto">
          <a:xfrm flipH="1">
            <a:off x="146773" y="1541155"/>
            <a:ext cx="87122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sr-Latn-RS" altLang="sr-Latn-RS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skokovi su vrhunski </a:t>
            </a:r>
            <a:r>
              <a:rPr kumimoji="0" lang="sr-Latn-RS" altLang="sr-Latn-RS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</a:rPr>
              <a:t>primjer</a:t>
            </a:r>
            <a:r>
              <a:rPr kumimoji="0" lang="sr-Latn-RS" altLang="sr-Latn-RS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sr-Latn-RS" altLang="sr-Latn-RS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</a:rPr>
              <a:t>primijenjene</a:t>
            </a:r>
            <a:r>
              <a:rPr kumimoji="0" lang="sr-Latn-RS" altLang="sr-Latn-RS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fizike </a:t>
            </a:r>
            <a:r>
              <a:rPr kumimoji="0" lang="sr-Latn-RS" altLang="sr-Latn-RS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</a:rPr>
              <a:t>gdje</a:t>
            </a:r>
            <a:r>
              <a:rPr kumimoji="0" lang="sr-Latn-RS" altLang="sr-Latn-RS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svaki pokret </a:t>
            </a:r>
            <a:r>
              <a:rPr kumimoji="0" lang="sr-Latn-RS" altLang="sr-Latn-RS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</a:rPr>
              <a:t>tijela</a:t>
            </a:r>
            <a:r>
              <a:rPr kumimoji="0" lang="sr-Latn-RS" altLang="sr-Latn-RS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služi maksimalnom iskorištavanju energije.</a:t>
            </a:r>
            <a:endParaRPr lang="sr-Latn-RS" altLang="sr-Latn-R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sr-Latn-RS" altLang="sr-Latn-RS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</a:rPr>
              <a:t>Izračun</a:t>
            </a:r>
            <a:r>
              <a:rPr kumimoji="0" lang="sr-Latn-RS" altLang="sr-Latn-RS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za skakača od 75 kg na visini od 60 m pokazao je da je teoretski maksimum brzine 123 km/h.</a:t>
            </a:r>
            <a:endParaRPr lang="sr-Latn-RS" altLang="sr-Latn-R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sr-Latn-RS" altLang="sr-Latn-RS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U stvarnom sportu, zbog trenja skija i otpora zraka, ta brzina pada na otprilike 95 km/h, što je gubitak koji svaki skakač pokušava smanjiti.</a:t>
            </a:r>
            <a:endParaRPr lang="sr-Latn-RS" altLang="sr-Latn-R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sr-Latn-RS" altLang="sr-Latn-RS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Rad na ovom projektu mi je objasnio zašto se staze hlade i zašto je čučanj presudan – sve je to borba da se stvarna situacija približi idealnom </a:t>
            </a:r>
            <a:r>
              <a:rPr kumimoji="0" lang="sr-Latn-RS" altLang="sr-Latn-RS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</a:rPr>
              <a:t>izračunu</a:t>
            </a:r>
            <a:r>
              <a:rPr kumimoji="0" lang="sr-Latn-RS" altLang="sr-Latn-RS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.</a:t>
            </a:r>
            <a:endParaRPr lang="sr-Latn-RS" altLang="sr-Latn-R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sr-Latn-RS" altLang="sr-Latn-RS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Fascinantno je kako jedan osnovni zakon fizike određuje tko će na kraju skočiti najdalje i postati </a:t>
            </a:r>
            <a:r>
              <a:rPr kumimoji="0" lang="sr-Latn-RS" altLang="sr-Latn-RS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</a:rPr>
              <a:t>pobjednik</a:t>
            </a:r>
            <a:r>
              <a:rPr kumimoji="0" lang="sr-Latn-RS" altLang="sr-Latn-RS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.</a:t>
            </a:r>
            <a:endParaRPr lang="sr-Latn-RS" altLang="sr-Latn-R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C09F4AC1-1570-3352-CEF9-7AF986800D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36305"/>
            <a:ext cx="8604394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sr-Latn-RS" altLang="sr-Latn-RS" err="1"/>
              <a:t>Physics</a:t>
            </a:r>
            <a:r>
              <a:rPr lang="sr-Latn-RS" altLang="sr-Latn-RS"/>
              <a:t> </a:t>
            </a:r>
            <a:r>
              <a:rPr lang="sr-Latn-RS" altLang="sr-Latn-RS" err="1"/>
              <a:t>of</a:t>
            </a:r>
            <a:r>
              <a:rPr lang="sr-Latn-RS" altLang="sr-Latn-RS"/>
              <a:t> </a:t>
            </a:r>
            <a:r>
              <a:rPr lang="sr-Latn-RS" altLang="sr-Latn-RS" err="1"/>
              <a:t>Skiing</a:t>
            </a:r>
            <a:r>
              <a:rPr lang="sr-Latn-RS" altLang="sr-Latn-RS"/>
              <a:t> (Real </a:t>
            </a:r>
            <a:r>
              <a:rPr lang="sr-Latn-RS" altLang="sr-Latn-RS" err="1"/>
              <a:t>World</a:t>
            </a:r>
            <a:r>
              <a:rPr lang="sr-Latn-RS" altLang="sr-Latn-RS"/>
              <a:t> </a:t>
            </a:r>
            <a:r>
              <a:rPr lang="sr-Latn-RS" altLang="sr-Latn-RS" err="1"/>
              <a:t>Physics</a:t>
            </a:r>
            <a:r>
              <a:rPr lang="sr-Latn-RS" altLang="sr-Latn-RS"/>
              <a:t>) – </a:t>
            </a:r>
            <a:r>
              <a:rPr lang="sr-Latn-RS" altLang="sr-Latn-RS">
                <a:hlinkClick r:id="rId3"/>
              </a:rPr>
              <a:t>https://www.real-world-physics-problems.com/physics-of-skiing.html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sr-Latn-RS" altLang="sr-Latn-RS" err="1"/>
              <a:t>Aerodynamics</a:t>
            </a:r>
            <a:r>
              <a:rPr lang="sr-Latn-RS" altLang="sr-Latn-RS"/>
              <a:t> </a:t>
            </a:r>
            <a:r>
              <a:rPr lang="sr-Latn-RS" altLang="sr-Latn-RS" err="1"/>
              <a:t>of</a:t>
            </a:r>
            <a:r>
              <a:rPr lang="sr-Latn-RS" altLang="sr-Latn-RS"/>
              <a:t> </a:t>
            </a:r>
            <a:r>
              <a:rPr lang="sr-Latn-RS" altLang="sr-Latn-RS" err="1"/>
              <a:t>Ski</a:t>
            </a:r>
            <a:r>
              <a:rPr lang="sr-Latn-RS" altLang="sr-Latn-RS"/>
              <a:t> </a:t>
            </a:r>
            <a:r>
              <a:rPr lang="sr-Latn-RS" altLang="sr-Latn-RS" err="1"/>
              <a:t>Jumping</a:t>
            </a:r>
            <a:r>
              <a:rPr lang="sr-Latn-RS" altLang="sr-Latn-RS"/>
              <a:t> (NASA) – </a:t>
            </a:r>
            <a:r>
              <a:rPr lang="sr-Latn-RS" altLang="sr-Latn-RS">
                <a:hlinkClick r:id="rId4"/>
              </a:rPr>
              <a:t>https://www.grc.nasa.gov/www/k-12/airplane/skidrag.html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sr-Latn-RS" altLang="sr-Latn-RS" err="1"/>
              <a:t>The</a:t>
            </a:r>
            <a:r>
              <a:rPr lang="sr-Latn-RS" altLang="sr-Latn-RS"/>
              <a:t> </a:t>
            </a:r>
            <a:r>
              <a:rPr lang="sr-Latn-RS" altLang="sr-Latn-RS" err="1"/>
              <a:t>Physics</a:t>
            </a:r>
            <a:r>
              <a:rPr lang="sr-Latn-RS" altLang="sr-Latn-RS"/>
              <a:t> </a:t>
            </a:r>
            <a:r>
              <a:rPr lang="sr-Latn-RS" altLang="sr-Latn-RS" err="1"/>
              <a:t>of</a:t>
            </a:r>
            <a:r>
              <a:rPr lang="sr-Latn-RS" altLang="sr-Latn-RS"/>
              <a:t> </a:t>
            </a:r>
            <a:r>
              <a:rPr lang="sr-Latn-RS" altLang="sr-Latn-RS" err="1"/>
              <a:t>Ski</a:t>
            </a:r>
            <a:r>
              <a:rPr lang="sr-Latn-RS" altLang="sr-Latn-RS"/>
              <a:t> </a:t>
            </a:r>
            <a:r>
              <a:rPr lang="sr-Latn-RS" altLang="sr-Latn-RS" err="1"/>
              <a:t>Jumping</a:t>
            </a:r>
            <a:r>
              <a:rPr lang="sr-Latn-RS" altLang="sr-Latn-RS"/>
              <a:t> (</a:t>
            </a:r>
            <a:r>
              <a:rPr lang="sr-Latn-RS" altLang="sr-Latn-RS" err="1"/>
              <a:t>YouTube</a:t>
            </a:r>
            <a:r>
              <a:rPr lang="sr-Latn-RS" altLang="sr-Latn-RS"/>
              <a:t>) – </a:t>
            </a:r>
            <a:r>
              <a:rPr lang="sr-Latn-RS" altLang="sr-Latn-RS">
                <a:hlinkClick r:id="rId5"/>
              </a:rPr>
              <a:t>https://www.youtube.com/watch?v=kYv9lGomcPU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sr-Latn-RS" altLang="sr-Latn-RS" err="1"/>
              <a:t>Energy</a:t>
            </a:r>
            <a:r>
              <a:rPr lang="sr-Latn-RS" altLang="sr-Latn-RS"/>
              <a:t> </a:t>
            </a:r>
            <a:r>
              <a:rPr lang="sr-Latn-RS" altLang="sr-Latn-RS" err="1"/>
              <a:t>Transformation</a:t>
            </a:r>
            <a:r>
              <a:rPr lang="sr-Latn-RS" altLang="sr-Latn-RS"/>
              <a:t> (</a:t>
            </a:r>
            <a:r>
              <a:rPr lang="sr-Latn-RS" altLang="sr-Latn-RS" err="1"/>
              <a:t>Physics</a:t>
            </a:r>
            <a:r>
              <a:rPr lang="sr-Latn-RS" altLang="sr-Latn-RS"/>
              <a:t> </a:t>
            </a:r>
            <a:r>
              <a:rPr lang="sr-Latn-RS" altLang="sr-Latn-RS" err="1"/>
              <a:t>Classroom</a:t>
            </a:r>
            <a:r>
              <a:rPr lang="sr-Latn-RS" altLang="sr-Latn-RS"/>
              <a:t>) – </a:t>
            </a:r>
            <a:r>
              <a:rPr lang="sr-Latn-RS" altLang="sr-Latn-RS">
                <a:hlinkClick r:id="rId6"/>
              </a:rPr>
              <a:t>https://www.physicsclassroom.com/class/energy/u5l2a.cfm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sr-Latn-RS" altLang="sr-Latn-RS"/>
              <a:t>Fizika.org (Energija) – </a:t>
            </a:r>
            <a:r>
              <a:rPr lang="sr-Latn-RS" altLang="sr-Latn-RS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http://www.fizika.org/enciklopedija/energija</a:t>
            </a:r>
            <a:endParaRPr lang="sr-Latn-RS" altLang="sr-Latn-RS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sr-Latn-RS" altLang="sr-Latn-RS" err="1"/>
              <a:t>Ski</a:t>
            </a:r>
            <a:r>
              <a:rPr lang="sr-Latn-RS" altLang="sr-Latn-RS"/>
              <a:t> </a:t>
            </a:r>
            <a:r>
              <a:rPr lang="sr-Latn-RS" altLang="sr-Latn-RS" err="1"/>
              <a:t>Jumping</a:t>
            </a:r>
            <a:r>
              <a:rPr lang="sr-Latn-RS" altLang="sr-Latn-RS"/>
              <a:t> (</a:t>
            </a:r>
            <a:r>
              <a:rPr lang="sr-Latn-RS" altLang="sr-Latn-RS" err="1"/>
              <a:t>Britannica</a:t>
            </a:r>
            <a:r>
              <a:rPr lang="sr-Latn-RS" altLang="sr-Latn-RS"/>
              <a:t>) – </a:t>
            </a:r>
            <a:r>
              <a:rPr lang="sr-Latn-RS" altLang="sr-Latn-RS">
                <a:hlinkClick r:id="rId8"/>
              </a:rPr>
              <a:t>https://www.britannica.com/sports/ski-jumping</a:t>
            </a:r>
          </a:p>
        </p:txBody>
      </p:sp>
      <p:sp>
        <p:nvSpPr>
          <p:cNvPr id="7" name="Google Shape;840;p44">
            <a:extLst>
              <a:ext uri="{FF2B5EF4-FFF2-40B4-BE49-F238E27FC236}">
                <a16:creationId xmlns:a16="http://schemas.microsoft.com/office/drawing/2014/main" id="{5451E639-732C-1FA6-18A7-A0F7FD27B7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2650" y="876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/>
              <a:t>Literatura</a:t>
            </a:r>
            <a:endParaRPr sz="18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0FB2D09D-8052-DE8E-7F5E-D3B5B2803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9511"/>
            <a:ext cx="9144000" cy="5143500"/>
          </a:xfrm>
          <a:prstGeom prst="rect">
            <a:avLst/>
          </a:prstGeom>
        </p:spPr>
      </p:pic>
      <p:sp>
        <p:nvSpPr>
          <p:cNvPr id="587" name="Google Shape;587;p35"/>
          <p:cNvSpPr txBox="1">
            <a:spLocks noGrp="1"/>
          </p:cNvSpPr>
          <p:nvPr>
            <p:ph type="title"/>
          </p:nvPr>
        </p:nvSpPr>
        <p:spPr>
          <a:xfrm>
            <a:off x="2742988" y="1655565"/>
            <a:ext cx="4252500" cy="190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>
                <a:solidFill>
                  <a:schemeClr val="bg1"/>
                </a:solidFill>
                <a:latin typeface="Epilogue" pitchFamily="2" charset="-18"/>
              </a:rPr>
              <a:t>Hvala na pažnji</a:t>
            </a:r>
            <a:endParaRPr>
              <a:solidFill>
                <a:schemeClr val="bg1"/>
              </a:solidFill>
              <a:latin typeface="Epilogue" pitchFamily="2" charset="-18"/>
            </a:endParaRPr>
          </a:p>
        </p:txBody>
      </p:sp>
      <p:grpSp>
        <p:nvGrpSpPr>
          <p:cNvPr id="588" name="Google Shape;588;p35"/>
          <p:cNvGrpSpPr/>
          <p:nvPr/>
        </p:nvGrpSpPr>
        <p:grpSpPr>
          <a:xfrm>
            <a:off x="6063960" y="881268"/>
            <a:ext cx="994452" cy="1495707"/>
            <a:chOff x="6000535" y="2541543"/>
            <a:chExt cx="994452" cy="1495707"/>
          </a:xfrm>
        </p:grpSpPr>
        <p:sp>
          <p:nvSpPr>
            <p:cNvPr id="589" name="Google Shape;589;p35"/>
            <p:cNvSpPr/>
            <p:nvPr/>
          </p:nvSpPr>
          <p:spPr>
            <a:xfrm rot="4058727">
              <a:off x="6017265" y="2704245"/>
              <a:ext cx="109640" cy="109640"/>
            </a:xfrm>
            <a:prstGeom prst="ellipse">
              <a:avLst/>
            </a:prstGeom>
            <a:solidFill>
              <a:srgbClr val="B5B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pilogue"/>
                <a:ea typeface="Epilogue"/>
                <a:cs typeface="Epilogue"/>
                <a:sym typeface="Epilogue"/>
              </a:endParaRPr>
            </a:p>
          </p:txBody>
        </p:sp>
        <p:sp>
          <p:nvSpPr>
            <p:cNvPr id="590" name="Google Shape;590;p35"/>
            <p:cNvSpPr/>
            <p:nvPr/>
          </p:nvSpPr>
          <p:spPr>
            <a:xfrm rot="4058727">
              <a:off x="6371871" y="2558273"/>
              <a:ext cx="109640" cy="10964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pilogue"/>
                <a:ea typeface="Epilogue"/>
                <a:cs typeface="Epilogue"/>
                <a:sym typeface="Epilogue"/>
              </a:endParaRPr>
            </a:p>
          </p:txBody>
        </p:sp>
        <p:sp>
          <p:nvSpPr>
            <p:cNvPr id="591" name="Google Shape;591;p35"/>
            <p:cNvSpPr/>
            <p:nvPr/>
          </p:nvSpPr>
          <p:spPr>
            <a:xfrm rot="4058727">
              <a:off x="6019783" y="2910542"/>
              <a:ext cx="109640" cy="10964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pilogue"/>
                <a:ea typeface="Epilogue"/>
                <a:cs typeface="Epilogue"/>
                <a:sym typeface="Epilogue"/>
              </a:endParaRPr>
            </a:p>
          </p:txBody>
        </p:sp>
        <p:sp>
          <p:nvSpPr>
            <p:cNvPr id="592" name="Google Shape;592;p35"/>
            <p:cNvSpPr/>
            <p:nvPr/>
          </p:nvSpPr>
          <p:spPr>
            <a:xfrm rot="4058727">
              <a:off x="6515315" y="2706559"/>
              <a:ext cx="109640" cy="10964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pilogue"/>
                <a:ea typeface="Epilogue"/>
                <a:cs typeface="Epilogue"/>
                <a:sym typeface="Epilogue"/>
              </a:endParaRPr>
            </a:p>
          </p:txBody>
        </p:sp>
        <p:sp>
          <p:nvSpPr>
            <p:cNvPr id="593" name="Google Shape;593;p35"/>
            <p:cNvSpPr/>
            <p:nvPr/>
          </p:nvSpPr>
          <p:spPr>
            <a:xfrm rot="4058727">
              <a:off x="6156166" y="3041674"/>
              <a:ext cx="109640" cy="10964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pilogue"/>
                <a:ea typeface="Epilogue"/>
                <a:cs typeface="Epilogue"/>
                <a:sym typeface="Epilogue"/>
              </a:endParaRPr>
            </a:p>
          </p:txBody>
        </p:sp>
        <p:sp>
          <p:nvSpPr>
            <p:cNvPr id="594" name="Google Shape;594;p35"/>
            <p:cNvSpPr/>
            <p:nvPr/>
          </p:nvSpPr>
          <p:spPr>
            <a:xfrm rot="4058727">
              <a:off x="6510772" y="2895703"/>
              <a:ext cx="109640" cy="10964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pilogue"/>
                <a:ea typeface="Epilogue"/>
                <a:cs typeface="Epilogue"/>
                <a:sym typeface="Epilogue"/>
              </a:endParaRPr>
            </a:p>
          </p:txBody>
        </p:sp>
        <p:sp>
          <p:nvSpPr>
            <p:cNvPr id="595" name="Google Shape;595;p35"/>
            <p:cNvSpPr/>
            <p:nvPr/>
          </p:nvSpPr>
          <p:spPr>
            <a:xfrm rot="4058727">
              <a:off x="6292549" y="3172806"/>
              <a:ext cx="109640" cy="10964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pilogue"/>
                <a:ea typeface="Epilogue"/>
                <a:cs typeface="Epilogue"/>
                <a:sym typeface="Epilogue"/>
              </a:endParaRPr>
            </a:p>
          </p:txBody>
        </p:sp>
        <p:sp>
          <p:nvSpPr>
            <p:cNvPr id="596" name="Google Shape;596;p35"/>
            <p:cNvSpPr/>
            <p:nvPr/>
          </p:nvSpPr>
          <p:spPr>
            <a:xfrm rot="4058727">
              <a:off x="6506228" y="3084846"/>
              <a:ext cx="109640" cy="109640"/>
            </a:xfrm>
            <a:prstGeom prst="ellipse">
              <a:avLst/>
            </a:prstGeom>
            <a:solidFill>
              <a:srgbClr val="B5B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pilogue"/>
                <a:ea typeface="Epilogue"/>
                <a:cs typeface="Epilogue"/>
                <a:sym typeface="Epilogue"/>
              </a:endParaRPr>
            </a:p>
          </p:txBody>
        </p:sp>
        <p:cxnSp>
          <p:nvCxnSpPr>
            <p:cNvPr id="597" name="Google Shape;597;p35"/>
            <p:cNvCxnSpPr>
              <a:stCxn id="589" idx="0"/>
              <a:endCxn id="590" idx="4"/>
            </p:cNvCxnSpPr>
            <p:nvPr/>
          </p:nvCxnSpPr>
          <p:spPr>
            <a:xfrm rot="10800000" flipH="1">
              <a:off x="6122785" y="2633815"/>
              <a:ext cx="253200" cy="1044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35"/>
            <p:cNvCxnSpPr>
              <a:stCxn id="591" idx="0"/>
              <a:endCxn id="592" idx="4"/>
            </p:cNvCxnSpPr>
            <p:nvPr/>
          </p:nvCxnSpPr>
          <p:spPr>
            <a:xfrm rot="10800000" flipH="1">
              <a:off x="6125302" y="2782212"/>
              <a:ext cx="394200" cy="1623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35"/>
            <p:cNvCxnSpPr>
              <a:stCxn id="593" idx="0"/>
              <a:endCxn id="594" idx="4"/>
            </p:cNvCxnSpPr>
            <p:nvPr/>
          </p:nvCxnSpPr>
          <p:spPr>
            <a:xfrm rot="10800000" flipH="1">
              <a:off x="6261686" y="2971244"/>
              <a:ext cx="253200" cy="1044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35"/>
            <p:cNvCxnSpPr>
              <a:endCxn id="596" idx="4"/>
            </p:cNvCxnSpPr>
            <p:nvPr/>
          </p:nvCxnSpPr>
          <p:spPr>
            <a:xfrm rot="10800000" flipH="1">
              <a:off x="6397848" y="3160516"/>
              <a:ext cx="112500" cy="46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01" name="Google Shape;601;p35"/>
            <p:cNvSpPr/>
            <p:nvPr/>
          </p:nvSpPr>
          <p:spPr>
            <a:xfrm rot="4058727" flipH="1">
              <a:off x="6514011" y="3910881"/>
              <a:ext cx="109640" cy="10964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pilogue"/>
                <a:ea typeface="Epilogue"/>
                <a:cs typeface="Epilogue"/>
                <a:sym typeface="Epilogue"/>
              </a:endParaRPr>
            </a:p>
          </p:txBody>
        </p:sp>
        <p:sp>
          <p:nvSpPr>
            <p:cNvPr id="602" name="Google Shape;602;p35"/>
            <p:cNvSpPr/>
            <p:nvPr/>
          </p:nvSpPr>
          <p:spPr>
            <a:xfrm rot="4058727" flipH="1">
              <a:off x="6868617" y="3764909"/>
              <a:ext cx="109640" cy="10964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pilogue"/>
                <a:ea typeface="Epilogue"/>
                <a:cs typeface="Epilogue"/>
                <a:sym typeface="Epilogue"/>
              </a:endParaRPr>
            </a:p>
          </p:txBody>
        </p:sp>
        <p:sp>
          <p:nvSpPr>
            <p:cNvPr id="603" name="Google Shape;603;p35"/>
            <p:cNvSpPr/>
            <p:nvPr/>
          </p:nvSpPr>
          <p:spPr>
            <a:xfrm rot="4058727" flipH="1">
              <a:off x="6370567" y="3762595"/>
              <a:ext cx="109640" cy="10964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pilogue"/>
                <a:ea typeface="Epilogue"/>
                <a:cs typeface="Epilogue"/>
                <a:sym typeface="Epilogue"/>
              </a:endParaRPr>
            </a:p>
          </p:txBody>
        </p:sp>
        <p:sp>
          <p:nvSpPr>
            <p:cNvPr id="604" name="Google Shape;604;p35"/>
            <p:cNvSpPr/>
            <p:nvPr/>
          </p:nvSpPr>
          <p:spPr>
            <a:xfrm rot="4058727" flipH="1">
              <a:off x="6866099" y="3558611"/>
              <a:ext cx="109640" cy="109640"/>
            </a:xfrm>
            <a:prstGeom prst="ellipse">
              <a:avLst/>
            </a:prstGeom>
            <a:solidFill>
              <a:srgbClr val="B5B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pilogue"/>
                <a:ea typeface="Epilogue"/>
                <a:cs typeface="Epilogue"/>
                <a:sym typeface="Epilogue"/>
              </a:endParaRPr>
            </a:p>
          </p:txBody>
        </p:sp>
        <p:sp>
          <p:nvSpPr>
            <p:cNvPr id="605" name="Google Shape;605;p35"/>
            <p:cNvSpPr/>
            <p:nvPr/>
          </p:nvSpPr>
          <p:spPr>
            <a:xfrm rot="4058727" flipH="1">
              <a:off x="6375110" y="3573451"/>
              <a:ext cx="109640" cy="109640"/>
            </a:xfrm>
            <a:prstGeom prst="ellipse">
              <a:avLst/>
            </a:prstGeom>
            <a:solidFill>
              <a:srgbClr val="B5B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pilogue"/>
                <a:ea typeface="Epilogue"/>
                <a:cs typeface="Epilogue"/>
                <a:sym typeface="Epilogue"/>
              </a:endParaRPr>
            </a:p>
          </p:txBody>
        </p:sp>
        <p:sp>
          <p:nvSpPr>
            <p:cNvPr id="606" name="Google Shape;606;p35"/>
            <p:cNvSpPr/>
            <p:nvPr/>
          </p:nvSpPr>
          <p:spPr>
            <a:xfrm rot="4058727" flipH="1">
              <a:off x="6729716" y="3427480"/>
              <a:ext cx="109640" cy="10964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pilogue"/>
                <a:ea typeface="Epilogue"/>
                <a:cs typeface="Epilogue"/>
                <a:sym typeface="Epilogue"/>
              </a:endParaRPr>
            </a:p>
          </p:txBody>
        </p:sp>
        <p:sp>
          <p:nvSpPr>
            <p:cNvPr id="607" name="Google Shape;607;p35"/>
            <p:cNvSpPr/>
            <p:nvPr/>
          </p:nvSpPr>
          <p:spPr>
            <a:xfrm rot="4058727" flipH="1">
              <a:off x="6379654" y="3384307"/>
              <a:ext cx="109640" cy="109640"/>
            </a:xfrm>
            <a:prstGeom prst="ellipse">
              <a:avLst/>
            </a:prstGeom>
            <a:solidFill>
              <a:srgbClr val="B5B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pilogue"/>
                <a:ea typeface="Epilogue"/>
                <a:cs typeface="Epilogue"/>
                <a:sym typeface="Epilogue"/>
              </a:endParaRPr>
            </a:p>
          </p:txBody>
        </p:sp>
        <p:sp>
          <p:nvSpPr>
            <p:cNvPr id="608" name="Google Shape;608;p35"/>
            <p:cNvSpPr/>
            <p:nvPr/>
          </p:nvSpPr>
          <p:spPr>
            <a:xfrm rot="4058727" flipH="1">
              <a:off x="6593333" y="3296348"/>
              <a:ext cx="109640" cy="10964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pilogue"/>
                <a:ea typeface="Epilogue"/>
                <a:cs typeface="Epilogue"/>
                <a:sym typeface="Epilogue"/>
              </a:endParaRPr>
            </a:p>
          </p:txBody>
        </p:sp>
        <p:cxnSp>
          <p:nvCxnSpPr>
            <p:cNvPr id="609" name="Google Shape;609;p35"/>
            <p:cNvCxnSpPr>
              <a:stCxn id="601" idx="0"/>
              <a:endCxn id="602" idx="4"/>
            </p:cNvCxnSpPr>
            <p:nvPr/>
          </p:nvCxnSpPr>
          <p:spPr>
            <a:xfrm rot="10800000" flipH="1">
              <a:off x="6619531" y="3840450"/>
              <a:ext cx="253200" cy="1044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35"/>
            <p:cNvCxnSpPr>
              <a:stCxn id="603" idx="0"/>
              <a:endCxn id="604" idx="4"/>
            </p:cNvCxnSpPr>
            <p:nvPr/>
          </p:nvCxnSpPr>
          <p:spPr>
            <a:xfrm rot="10800000" flipH="1">
              <a:off x="6476086" y="3634265"/>
              <a:ext cx="394200" cy="1623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35"/>
            <p:cNvCxnSpPr>
              <a:stCxn id="605" idx="0"/>
              <a:endCxn id="606" idx="4"/>
            </p:cNvCxnSpPr>
            <p:nvPr/>
          </p:nvCxnSpPr>
          <p:spPr>
            <a:xfrm rot="10800000" flipH="1">
              <a:off x="6480630" y="3503021"/>
              <a:ext cx="253200" cy="1044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35"/>
            <p:cNvCxnSpPr>
              <a:stCxn id="607" idx="0"/>
              <a:endCxn id="608" idx="4"/>
            </p:cNvCxnSpPr>
            <p:nvPr/>
          </p:nvCxnSpPr>
          <p:spPr>
            <a:xfrm rot="10800000" flipH="1">
              <a:off x="6485173" y="3372077"/>
              <a:ext cx="112200" cy="46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35"/>
            <p:cNvCxnSpPr>
              <a:stCxn id="607" idx="7"/>
              <a:endCxn id="596" idx="5"/>
            </p:cNvCxnSpPr>
            <p:nvPr/>
          </p:nvCxnSpPr>
          <p:spPr>
            <a:xfrm rot="10800000" flipH="1">
              <a:off x="6455581" y="3190234"/>
              <a:ext cx="84300" cy="1983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35"/>
            <p:cNvCxnSpPr>
              <a:stCxn id="595" idx="7"/>
              <a:endCxn id="608" idx="5"/>
            </p:cNvCxnSpPr>
            <p:nvPr/>
          </p:nvCxnSpPr>
          <p:spPr>
            <a:xfrm>
              <a:off x="6397963" y="3248733"/>
              <a:ext cx="199500" cy="813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35"/>
            <p:cNvCxnSpPr>
              <a:stCxn id="589" idx="5"/>
              <a:endCxn id="591" idx="2"/>
            </p:cNvCxnSpPr>
            <p:nvPr/>
          </p:nvCxnSpPr>
          <p:spPr>
            <a:xfrm>
              <a:off x="6050978" y="2809658"/>
              <a:ext cx="2700" cy="1050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35"/>
            <p:cNvCxnSpPr>
              <a:stCxn id="591" idx="6"/>
              <a:endCxn id="593" idx="3"/>
            </p:cNvCxnSpPr>
            <p:nvPr/>
          </p:nvCxnSpPr>
          <p:spPr>
            <a:xfrm>
              <a:off x="6095452" y="3016062"/>
              <a:ext cx="64800" cy="594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35"/>
            <p:cNvCxnSpPr>
              <a:endCxn id="595" idx="3"/>
            </p:cNvCxnSpPr>
            <p:nvPr/>
          </p:nvCxnSpPr>
          <p:spPr>
            <a:xfrm>
              <a:off x="6238576" y="3164219"/>
              <a:ext cx="58200" cy="423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35"/>
            <p:cNvCxnSpPr>
              <a:stCxn id="607" idx="3"/>
              <a:endCxn id="605" idx="6"/>
            </p:cNvCxnSpPr>
            <p:nvPr/>
          </p:nvCxnSpPr>
          <p:spPr>
            <a:xfrm flipH="1">
              <a:off x="6409166" y="3489721"/>
              <a:ext cx="4200" cy="87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35"/>
            <p:cNvCxnSpPr>
              <a:stCxn id="605" idx="3"/>
              <a:endCxn id="603" idx="6"/>
            </p:cNvCxnSpPr>
            <p:nvPr/>
          </p:nvCxnSpPr>
          <p:spPr>
            <a:xfrm flipH="1">
              <a:off x="6404623" y="3678865"/>
              <a:ext cx="4200" cy="87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35"/>
            <p:cNvCxnSpPr>
              <a:stCxn id="603" idx="2"/>
              <a:endCxn id="601" idx="5"/>
            </p:cNvCxnSpPr>
            <p:nvPr/>
          </p:nvCxnSpPr>
          <p:spPr>
            <a:xfrm>
              <a:off x="6446236" y="3868115"/>
              <a:ext cx="72000" cy="76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35"/>
            <p:cNvCxnSpPr>
              <a:stCxn id="602" idx="7"/>
              <a:endCxn id="604" idx="2"/>
            </p:cNvCxnSpPr>
            <p:nvPr/>
          </p:nvCxnSpPr>
          <p:spPr>
            <a:xfrm rot="10800000">
              <a:off x="6941844" y="3664135"/>
              <a:ext cx="2700" cy="1050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35"/>
            <p:cNvCxnSpPr>
              <a:stCxn id="604" idx="6"/>
              <a:endCxn id="606" idx="1"/>
            </p:cNvCxnSpPr>
            <p:nvPr/>
          </p:nvCxnSpPr>
          <p:spPr>
            <a:xfrm rot="10800000">
              <a:off x="6835269" y="3503331"/>
              <a:ext cx="64800" cy="594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35"/>
            <p:cNvCxnSpPr>
              <a:stCxn id="606" idx="6"/>
              <a:endCxn id="608" idx="1"/>
            </p:cNvCxnSpPr>
            <p:nvPr/>
          </p:nvCxnSpPr>
          <p:spPr>
            <a:xfrm rot="10800000">
              <a:off x="6698886" y="3372199"/>
              <a:ext cx="64800" cy="594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35"/>
            <p:cNvCxnSpPr>
              <a:stCxn id="596" idx="1"/>
              <a:endCxn id="594" idx="6"/>
            </p:cNvCxnSpPr>
            <p:nvPr/>
          </p:nvCxnSpPr>
          <p:spPr>
            <a:xfrm rot="10800000" flipH="1">
              <a:off x="6582155" y="3001173"/>
              <a:ext cx="4200" cy="87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35"/>
            <p:cNvCxnSpPr>
              <a:stCxn id="594" idx="1"/>
              <a:endCxn id="592" idx="6"/>
            </p:cNvCxnSpPr>
            <p:nvPr/>
          </p:nvCxnSpPr>
          <p:spPr>
            <a:xfrm rot="10800000" flipH="1">
              <a:off x="6586699" y="2812029"/>
              <a:ext cx="4200" cy="87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35"/>
            <p:cNvCxnSpPr>
              <a:stCxn id="592" idx="2"/>
              <a:endCxn id="590" idx="7"/>
            </p:cNvCxnSpPr>
            <p:nvPr/>
          </p:nvCxnSpPr>
          <p:spPr>
            <a:xfrm rot="10800000">
              <a:off x="6477285" y="2634179"/>
              <a:ext cx="72000" cy="76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27" name="Google Shape;627;p35"/>
          <p:cNvGrpSpPr/>
          <p:nvPr/>
        </p:nvGrpSpPr>
        <p:grpSpPr>
          <a:xfrm rot="-5400000" flipH="1">
            <a:off x="211277" y="136449"/>
            <a:ext cx="835181" cy="806100"/>
            <a:chOff x="4620125" y="44900"/>
            <a:chExt cx="968550" cy="934825"/>
          </a:xfrm>
        </p:grpSpPr>
        <p:sp>
          <p:nvSpPr>
            <p:cNvPr id="628" name="Google Shape;628;p35"/>
            <p:cNvSpPr/>
            <p:nvPr/>
          </p:nvSpPr>
          <p:spPr>
            <a:xfrm>
              <a:off x="4620125" y="44900"/>
              <a:ext cx="126900" cy="126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pilogue"/>
                <a:ea typeface="Epilogue"/>
                <a:cs typeface="Epilogue"/>
                <a:sym typeface="Epilogue"/>
              </a:endParaRPr>
            </a:p>
          </p:txBody>
        </p:sp>
        <p:sp>
          <p:nvSpPr>
            <p:cNvPr id="629" name="Google Shape;629;p35"/>
            <p:cNvSpPr/>
            <p:nvPr/>
          </p:nvSpPr>
          <p:spPr>
            <a:xfrm>
              <a:off x="4989650" y="852825"/>
              <a:ext cx="126900" cy="126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pilogue"/>
                <a:ea typeface="Epilogue"/>
                <a:cs typeface="Epilogue"/>
                <a:sym typeface="Epilogue"/>
              </a:endParaRPr>
            </a:p>
          </p:txBody>
        </p:sp>
        <p:sp>
          <p:nvSpPr>
            <p:cNvPr id="630" name="Google Shape;630;p35"/>
            <p:cNvSpPr/>
            <p:nvPr/>
          </p:nvSpPr>
          <p:spPr>
            <a:xfrm>
              <a:off x="4898963" y="524213"/>
              <a:ext cx="126900" cy="126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pilogue"/>
                <a:ea typeface="Epilogue"/>
                <a:cs typeface="Epilogue"/>
                <a:sym typeface="Epilogue"/>
              </a:endParaRPr>
            </a:p>
          </p:txBody>
        </p:sp>
        <p:sp>
          <p:nvSpPr>
            <p:cNvPr id="631" name="Google Shape;631;p35"/>
            <p:cNvSpPr/>
            <p:nvPr/>
          </p:nvSpPr>
          <p:spPr>
            <a:xfrm>
              <a:off x="4988375" y="168088"/>
              <a:ext cx="126900" cy="126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pilogue"/>
                <a:ea typeface="Epilogue"/>
                <a:cs typeface="Epilogue"/>
                <a:sym typeface="Epilogue"/>
              </a:endParaRPr>
            </a:p>
          </p:txBody>
        </p:sp>
        <p:sp>
          <p:nvSpPr>
            <p:cNvPr id="632" name="Google Shape;632;p35"/>
            <p:cNvSpPr/>
            <p:nvPr/>
          </p:nvSpPr>
          <p:spPr>
            <a:xfrm>
              <a:off x="5461775" y="810575"/>
              <a:ext cx="126900" cy="126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pilogue"/>
                <a:ea typeface="Epilogue"/>
                <a:cs typeface="Epilogue"/>
                <a:sym typeface="Epilogue"/>
              </a:endParaRPr>
            </a:p>
          </p:txBody>
        </p:sp>
        <p:cxnSp>
          <p:nvCxnSpPr>
            <p:cNvPr id="633" name="Google Shape;633;p35"/>
            <p:cNvCxnSpPr>
              <a:stCxn id="628" idx="6"/>
              <a:endCxn id="631" idx="2"/>
            </p:cNvCxnSpPr>
            <p:nvPr/>
          </p:nvCxnSpPr>
          <p:spPr>
            <a:xfrm rot="-5400000" flipH="1">
              <a:off x="4806125" y="49250"/>
              <a:ext cx="123300" cy="241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35"/>
            <p:cNvCxnSpPr>
              <a:stCxn id="631" idx="4"/>
              <a:endCxn id="630" idx="0"/>
            </p:cNvCxnSpPr>
            <p:nvPr/>
          </p:nvCxnSpPr>
          <p:spPr>
            <a:xfrm rot="5400000">
              <a:off x="4892525" y="364888"/>
              <a:ext cx="229200" cy="894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35"/>
            <p:cNvCxnSpPr>
              <a:stCxn id="630" idx="4"/>
              <a:endCxn id="629" idx="0"/>
            </p:cNvCxnSpPr>
            <p:nvPr/>
          </p:nvCxnSpPr>
          <p:spPr>
            <a:xfrm rot="-5400000" flipH="1">
              <a:off x="4906913" y="706613"/>
              <a:ext cx="201600" cy="906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35"/>
            <p:cNvCxnSpPr>
              <a:stCxn id="629" idx="6"/>
              <a:endCxn id="632" idx="2"/>
            </p:cNvCxnSpPr>
            <p:nvPr/>
          </p:nvCxnSpPr>
          <p:spPr>
            <a:xfrm rot="-5400000">
              <a:off x="5268050" y="722475"/>
              <a:ext cx="42300" cy="3453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37" name="Google Shape;637;p35"/>
          <p:cNvGrpSpPr/>
          <p:nvPr/>
        </p:nvGrpSpPr>
        <p:grpSpPr>
          <a:xfrm>
            <a:off x="5071836" y="3297410"/>
            <a:ext cx="1169710" cy="1169785"/>
            <a:chOff x="5228366" y="728942"/>
            <a:chExt cx="858818" cy="858810"/>
          </a:xfrm>
        </p:grpSpPr>
        <p:grpSp>
          <p:nvGrpSpPr>
            <p:cNvPr id="638" name="Google Shape;638;p35"/>
            <p:cNvGrpSpPr/>
            <p:nvPr/>
          </p:nvGrpSpPr>
          <p:grpSpPr>
            <a:xfrm>
              <a:off x="5228366" y="728949"/>
              <a:ext cx="858803" cy="858803"/>
              <a:chOff x="5228525" y="848600"/>
              <a:chExt cx="739200" cy="739200"/>
            </a:xfrm>
          </p:grpSpPr>
          <p:sp>
            <p:nvSpPr>
              <p:cNvPr id="639" name="Google Shape;639;p35"/>
              <p:cNvSpPr/>
              <p:nvPr/>
            </p:nvSpPr>
            <p:spPr>
              <a:xfrm>
                <a:off x="5463875" y="848600"/>
                <a:ext cx="268500" cy="739200"/>
              </a:xfrm>
              <a:prstGeom prst="ellipse">
                <a:avLst/>
              </a:prstGeom>
              <a:noFill/>
              <a:ln w="19050" cap="flat" cmpd="sng">
                <a:solidFill>
                  <a:srgbClr val="001A7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640" name="Google Shape;640;p35"/>
              <p:cNvSpPr/>
              <p:nvPr/>
            </p:nvSpPr>
            <p:spPr>
              <a:xfrm rot="5400000">
                <a:off x="5463875" y="848600"/>
                <a:ext cx="268500" cy="739200"/>
              </a:xfrm>
              <a:prstGeom prst="ellipse">
                <a:avLst/>
              </a:prstGeom>
              <a:noFill/>
              <a:ln w="19050" cap="flat" cmpd="sng">
                <a:solidFill>
                  <a:srgbClr val="001A7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641" name="Google Shape;641;p35"/>
              <p:cNvSpPr/>
              <p:nvPr/>
            </p:nvSpPr>
            <p:spPr>
              <a:xfrm rot="2700000">
                <a:off x="5463913" y="848640"/>
                <a:ext cx="268559" cy="739068"/>
              </a:xfrm>
              <a:prstGeom prst="ellipse">
                <a:avLst/>
              </a:prstGeom>
              <a:noFill/>
              <a:ln w="19050" cap="flat" cmpd="sng">
                <a:solidFill>
                  <a:srgbClr val="001A7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  <p:sp>
            <p:nvSpPr>
              <p:cNvPr id="642" name="Google Shape;642;p35"/>
              <p:cNvSpPr/>
              <p:nvPr/>
            </p:nvSpPr>
            <p:spPr>
              <a:xfrm rot="-2700000">
                <a:off x="5463913" y="848640"/>
                <a:ext cx="268559" cy="739068"/>
              </a:xfrm>
              <a:prstGeom prst="ellipse">
                <a:avLst/>
              </a:prstGeom>
              <a:noFill/>
              <a:ln w="19050" cap="flat" cmpd="sng">
                <a:solidFill>
                  <a:srgbClr val="001A7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Epilogue"/>
                  <a:ea typeface="Epilogue"/>
                  <a:cs typeface="Epilogue"/>
                  <a:sym typeface="Epilogue"/>
                </a:endParaRPr>
              </a:p>
            </p:txBody>
          </p:sp>
        </p:grpSp>
        <p:sp>
          <p:nvSpPr>
            <p:cNvPr id="643" name="Google Shape;643;p35"/>
            <p:cNvSpPr/>
            <p:nvPr/>
          </p:nvSpPr>
          <p:spPr>
            <a:xfrm>
              <a:off x="6010384" y="1057792"/>
              <a:ext cx="76800" cy="76800"/>
            </a:xfrm>
            <a:prstGeom prst="ellipse">
              <a:avLst/>
            </a:prstGeom>
            <a:solidFill>
              <a:srgbClr val="68D2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pilogue"/>
                <a:ea typeface="Epilogue"/>
                <a:cs typeface="Epilogue"/>
                <a:sym typeface="Epilogue"/>
              </a:endParaRPr>
            </a:p>
          </p:txBody>
        </p:sp>
        <p:sp>
          <p:nvSpPr>
            <p:cNvPr id="644" name="Google Shape;644;p35"/>
            <p:cNvSpPr/>
            <p:nvPr/>
          </p:nvSpPr>
          <p:spPr>
            <a:xfrm>
              <a:off x="5695359" y="728942"/>
              <a:ext cx="76800" cy="76800"/>
            </a:xfrm>
            <a:prstGeom prst="ellipse">
              <a:avLst/>
            </a:prstGeom>
            <a:solidFill>
              <a:srgbClr val="405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pilogue"/>
                <a:ea typeface="Epilogue"/>
                <a:cs typeface="Epilogue"/>
                <a:sym typeface="Epilogue"/>
              </a:endParaRPr>
            </a:p>
          </p:txBody>
        </p:sp>
        <p:sp>
          <p:nvSpPr>
            <p:cNvPr id="645" name="Google Shape;645;p35"/>
            <p:cNvSpPr/>
            <p:nvPr/>
          </p:nvSpPr>
          <p:spPr>
            <a:xfrm>
              <a:off x="5265684" y="1035692"/>
              <a:ext cx="76800" cy="76800"/>
            </a:xfrm>
            <a:prstGeom prst="ellipse">
              <a:avLst/>
            </a:prstGeom>
            <a:solidFill>
              <a:srgbClr val="B5B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pilogue"/>
                <a:ea typeface="Epilogue"/>
                <a:cs typeface="Epilogue"/>
                <a:sym typeface="Epilogue"/>
              </a:endParaRPr>
            </a:p>
          </p:txBody>
        </p:sp>
        <p:sp>
          <p:nvSpPr>
            <p:cNvPr id="646" name="Google Shape;646;p35"/>
            <p:cNvSpPr/>
            <p:nvPr/>
          </p:nvSpPr>
          <p:spPr>
            <a:xfrm>
              <a:off x="5426909" y="1435017"/>
              <a:ext cx="76800" cy="76800"/>
            </a:xfrm>
            <a:prstGeom prst="ellipse">
              <a:avLst/>
            </a:prstGeom>
            <a:solidFill>
              <a:srgbClr val="68D2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pilogue"/>
                <a:ea typeface="Epilogue"/>
                <a:cs typeface="Epilogue"/>
                <a:sym typeface="Epilogue"/>
              </a:endParaRPr>
            </a:p>
          </p:txBody>
        </p:sp>
        <p:sp>
          <p:nvSpPr>
            <p:cNvPr id="647" name="Google Shape;647;p35"/>
            <p:cNvSpPr/>
            <p:nvPr/>
          </p:nvSpPr>
          <p:spPr>
            <a:xfrm>
              <a:off x="5933584" y="1405417"/>
              <a:ext cx="76800" cy="76800"/>
            </a:xfrm>
            <a:prstGeom prst="ellipse">
              <a:avLst/>
            </a:prstGeom>
            <a:solidFill>
              <a:srgbClr val="B5B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pilogue"/>
                <a:ea typeface="Epilogue"/>
                <a:cs typeface="Epilogue"/>
                <a:sym typeface="Epilogue"/>
              </a:endParaRPr>
            </a:p>
          </p:txBody>
        </p:sp>
        <p:sp>
          <p:nvSpPr>
            <p:cNvPr id="648" name="Google Shape;648;p35"/>
            <p:cNvSpPr/>
            <p:nvPr/>
          </p:nvSpPr>
          <p:spPr>
            <a:xfrm>
              <a:off x="5772159" y="1174192"/>
              <a:ext cx="76800" cy="76800"/>
            </a:xfrm>
            <a:prstGeom prst="ellipse">
              <a:avLst/>
            </a:prstGeom>
            <a:solidFill>
              <a:srgbClr val="405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pilogue"/>
                <a:ea typeface="Epilogue"/>
                <a:cs typeface="Epilogue"/>
                <a:sym typeface="Epilogue"/>
              </a:endParaRPr>
            </a:p>
          </p:txBody>
        </p:sp>
      </p:grpSp>
      <p:grpSp>
        <p:nvGrpSpPr>
          <p:cNvPr id="649" name="Google Shape;649;p35"/>
          <p:cNvGrpSpPr/>
          <p:nvPr/>
        </p:nvGrpSpPr>
        <p:grpSpPr>
          <a:xfrm rot="10800000" flipH="1">
            <a:off x="7555250" y="3524400"/>
            <a:ext cx="345082" cy="313063"/>
            <a:chOff x="7902894" y="4321850"/>
            <a:chExt cx="345082" cy="313063"/>
          </a:xfrm>
        </p:grpSpPr>
        <p:sp>
          <p:nvSpPr>
            <p:cNvPr id="650" name="Google Shape;650;p35"/>
            <p:cNvSpPr/>
            <p:nvPr/>
          </p:nvSpPr>
          <p:spPr>
            <a:xfrm rot="5400000">
              <a:off x="8138476" y="4525413"/>
              <a:ext cx="109500" cy="109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pilogue"/>
                <a:ea typeface="Epilogue"/>
                <a:cs typeface="Epilogue"/>
                <a:sym typeface="Epilogue"/>
              </a:endParaRPr>
            </a:p>
          </p:txBody>
        </p:sp>
        <p:cxnSp>
          <p:nvCxnSpPr>
            <p:cNvPr id="651" name="Google Shape;651;p35"/>
            <p:cNvCxnSpPr>
              <a:stCxn id="652" idx="7"/>
              <a:endCxn id="650" idx="3"/>
            </p:cNvCxnSpPr>
            <p:nvPr/>
          </p:nvCxnSpPr>
          <p:spPr>
            <a:xfrm>
              <a:off x="7996358" y="4415314"/>
              <a:ext cx="158100" cy="1260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52" name="Google Shape;652;p35"/>
            <p:cNvSpPr/>
            <p:nvPr/>
          </p:nvSpPr>
          <p:spPr>
            <a:xfrm rot="5400000">
              <a:off x="7902894" y="4321850"/>
              <a:ext cx="109500" cy="109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pilogue"/>
                <a:ea typeface="Epilogue"/>
                <a:cs typeface="Epilogue"/>
                <a:sym typeface="Epilogue"/>
              </a:endParaRPr>
            </a:p>
          </p:txBody>
        </p:sp>
      </p:grpSp>
      <p:pic>
        <p:nvPicPr>
          <p:cNvPr id="2056" name="Picture 8" descr="A Physics Perspective by Albert Einstein">
            <a:extLst>
              <a:ext uri="{FF2B5EF4-FFF2-40B4-BE49-F238E27FC236}">
                <a16:creationId xmlns:a16="http://schemas.microsoft.com/office/drawing/2014/main" id="{5FFA49A5-6370-65B4-0B95-91F1B85F8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269" y="3003903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E3BE71AC-6061-F3FE-7F00-BC1774D2C0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4085" y="-6023"/>
            <a:ext cx="2619375" cy="1743075"/>
          </a:xfrm>
          <a:prstGeom prst="rect">
            <a:avLst/>
          </a:prstGeom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6D90A987-30AD-553B-F99F-21B04831D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39" y="2756528"/>
            <a:ext cx="3267936" cy="245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3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4400" dirty="0">
                <a:latin typeface="Epilogue" pitchFamily="2" charset="-18"/>
              </a:rPr>
              <a:t>Sažetak</a:t>
            </a:r>
            <a:endParaRPr sz="4400" dirty="0">
              <a:latin typeface="Epilogue" pitchFamily="2" charset="-18"/>
            </a:endParaRPr>
          </a:p>
        </p:txBody>
      </p:sp>
      <p:sp>
        <p:nvSpPr>
          <p:cNvPr id="783" name="Google Shape;783;p39"/>
          <p:cNvSpPr txBox="1">
            <a:spLocks noGrp="1"/>
          </p:cNvSpPr>
          <p:nvPr>
            <p:ph type="subTitle" idx="2"/>
          </p:nvPr>
        </p:nvSpPr>
        <p:spPr>
          <a:xfrm>
            <a:off x="719999" y="1619825"/>
            <a:ext cx="7569471" cy="217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hr-HR" dirty="0"/>
              <a:t> Parabolično gibanje u skijaškim skokovima pod utjecajem inercije i sile gravitacije.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endParaRPr lang="hr-HR" dirty="0"/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hr-HR" dirty="0"/>
              <a:t>Fizikalne veličine koje utječu na oblik putanje i duljinu dometa.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endParaRPr lang="hr-HR" dirty="0"/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hr-HR" dirty="0"/>
              <a:t>Uloga V-položaja skija u letu i njegov utjecaj na kretanje.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endParaRPr lang="hr-HR" dirty="0"/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hr-HR" dirty="0"/>
              <a:t>Primjena zakona očuvanja energije na primjeru skijaškog skoka.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endParaRPr lang="hr-HR" dirty="0"/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hr-HR" dirty="0"/>
              <a:t>Povezanost mehanike i sportskih performansi u skijaškim skokovima.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37"/>
          <p:cNvSpPr txBox="1">
            <a:spLocks noGrp="1"/>
          </p:cNvSpPr>
          <p:nvPr>
            <p:ph type="title"/>
          </p:nvPr>
        </p:nvSpPr>
        <p:spPr>
          <a:xfrm>
            <a:off x="1084600" y="284465"/>
            <a:ext cx="3633600" cy="101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/>
              <a:t>Uvod</a:t>
            </a:r>
            <a:endParaRPr/>
          </a:p>
        </p:txBody>
      </p:sp>
      <p:sp>
        <p:nvSpPr>
          <p:cNvPr id="681" name="Google Shape;681;p37"/>
          <p:cNvSpPr txBox="1">
            <a:spLocks noGrp="1"/>
          </p:cNvSpPr>
          <p:nvPr>
            <p:ph type="subTitle" idx="1"/>
          </p:nvPr>
        </p:nvSpPr>
        <p:spPr>
          <a:xfrm>
            <a:off x="1087819" y="1768191"/>
            <a:ext cx="3633600" cy="105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hr-HR"/>
              <a:t>Skijaški skokovi su zimski sport u kojem se natjecatelji spuštaju niz posebno izgrađenu skakaonicu i zatim pokušavaju skočiti što dalje i što tehnički pravilnije.</a:t>
            </a:r>
            <a:endParaRPr/>
          </a:p>
        </p:txBody>
      </p:sp>
      <p:pic>
        <p:nvPicPr>
          <p:cNvPr id="1028" name="Picture 4" descr="skijaški skokovi Archives - Sportklub">
            <a:extLst>
              <a:ext uri="{FF2B5EF4-FFF2-40B4-BE49-F238E27FC236}">
                <a16:creationId xmlns:a16="http://schemas.microsoft.com/office/drawing/2014/main" id="{013B1BBE-D9EA-2477-4F2C-959B3018F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086" y="913757"/>
            <a:ext cx="3733600" cy="28581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7">
          <a:extLst>
            <a:ext uri="{FF2B5EF4-FFF2-40B4-BE49-F238E27FC236}">
              <a16:creationId xmlns:a16="http://schemas.microsoft.com/office/drawing/2014/main" id="{049EA72B-BA2C-2BCB-3B77-4A0B5E7DA2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44">
            <a:extLst>
              <a:ext uri="{FF2B5EF4-FFF2-40B4-BE49-F238E27FC236}">
                <a16:creationId xmlns:a16="http://schemas.microsoft.com/office/drawing/2014/main" id="{04BFAF01-EAC1-A707-0F4C-7A280A49AA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48157" y="5858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/>
              <a:t>Povijest sporta</a:t>
            </a:r>
            <a:endParaRPr/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E92B2FC8-925D-4712-24F5-5A678F73441E}"/>
              </a:ext>
            </a:extLst>
          </p:cNvPr>
          <p:cNvSpPr>
            <a:spLocks noGrp="1" noChangeArrowheads="1"/>
          </p:cNvSpPr>
          <p:nvPr>
            <p:ph type="subTitle" idx="4"/>
          </p:nvPr>
        </p:nvSpPr>
        <p:spPr bwMode="auto">
          <a:xfrm flipH="1">
            <a:off x="320979" y="1030366"/>
            <a:ext cx="6253843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lvl="0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sr-Latn-RS" altLang="sr-Latn-RS">
                <a:solidFill>
                  <a:schemeClr val="tx1"/>
                </a:solidFill>
              </a:rPr>
              <a:t> Prvi počeci: Skijanje postoji tisućama godina, </a:t>
            </a:r>
            <a:r>
              <a:rPr lang="sr-Latn-RS" altLang="sr-Latn-RS" err="1">
                <a:solidFill>
                  <a:schemeClr val="tx1"/>
                </a:solidFill>
              </a:rPr>
              <a:t>prvotno</a:t>
            </a:r>
            <a:r>
              <a:rPr lang="sr-Latn-RS" altLang="sr-Latn-RS">
                <a:solidFill>
                  <a:schemeClr val="tx1"/>
                </a:solidFill>
              </a:rPr>
              <a:t> u Skandinaviji i </a:t>
            </a:r>
            <a:r>
              <a:rPr lang="sr-Latn-RS" altLang="sr-Latn-RS" err="1">
                <a:solidFill>
                  <a:schemeClr val="tx1"/>
                </a:solidFill>
              </a:rPr>
              <a:t>sjevernoj</a:t>
            </a:r>
            <a:r>
              <a:rPr lang="sr-Latn-RS" altLang="sr-Latn-RS">
                <a:solidFill>
                  <a:schemeClr val="tx1"/>
                </a:solidFill>
              </a:rPr>
              <a:t> </a:t>
            </a:r>
            <a:r>
              <a:rPr lang="sr-Latn-RS" altLang="sr-Latn-RS" err="1">
                <a:solidFill>
                  <a:schemeClr val="tx1"/>
                </a:solidFill>
              </a:rPr>
              <a:t>Europi</a:t>
            </a:r>
            <a:r>
              <a:rPr lang="sr-Latn-RS" altLang="sr-Latn-RS">
                <a:solidFill>
                  <a:schemeClr val="tx1"/>
                </a:solidFill>
              </a:rPr>
              <a:t>, prvenstveno kao </a:t>
            </a:r>
            <a:r>
              <a:rPr lang="sr-Latn-RS" altLang="sr-Latn-RS" err="1">
                <a:solidFill>
                  <a:schemeClr val="tx1"/>
                </a:solidFill>
              </a:rPr>
              <a:t>prijevoz</a:t>
            </a:r>
            <a:r>
              <a:rPr lang="sr-Latn-RS" altLang="sr-Latn-RS">
                <a:solidFill>
                  <a:schemeClr val="tx1"/>
                </a:solidFill>
              </a:rPr>
              <a:t> po </a:t>
            </a:r>
            <a:r>
              <a:rPr lang="sr-Latn-RS" altLang="sr-Latn-RS" err="1">
                <a:solidFill>
                  <a:schemeClr val="tx1"/>
                </a:solidFill>
              </a:rPr>
              <a:t>snijegu</a:t>
            </a:r>
            <a:r>
              <a:rPr lang="sr-Latn-RS" altLang="sr-Latn-RS">
                <a:solidFill>
                  <a:schemeClr val="tx1"/>
                </a:solidFill>
              </a:rPr>
              <a:t>, ne sport.</a:t>
            </a:r>
          </a:p>
          <a:p>
            <a:pPr marL="285750" lvl="0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kumimoji="0" lang="sr-Latn-RS" altLang="sr-Latn-RS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lang="sr-Latn-RS" altLang="sr-Latn-RS">
                <a:solidFill>
                  <a:schemeClr val="tx1"/>
                </a:solidFill>
              </a:rPr>
              <a:t>9. </a:t>
            </a:r>
            <a:r>
              <a:rPr lang="sr-Latn-RS" altLang="sr-Latn-RS" err="1">
                <a:solidFill>
                  <a:schemeClr val="tx1"/>
                </a:solidFill>
              </a:rPr>
              <a:t>stoljeće</a:t>
            </a:r>
            <a:r>
              <a:rPr lang="sr-Latn-RS" altLang="sr-Latn-RS">
                <a:solidFill>
                  <a:schemeClr val="tx1"/>
                </a:solidFill>
              </a:rPr>
              <a:t>: Skijaški sportovi počinju se razvijati u Norveškoj; prvi natjecateljski skokovi i utrke u dugim skokovima dokumentirani su sredinom 1800-ih.</a:t>
            </a:r>
          </a:p>
          <a:p>
            <a:pPr marL="285750" lvl="0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kumimoji="0" lang="sr-Latn-RS" altLang="sr-Latn-RS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lang="sr-Latn-RS" altLang="sr-Latn-RS">
                <a:solidFill>
                  <a:schemeClr val="tx1"/>
                </a:solidFill>
              </a:rPr>
              <a:t>Prvi klubovi i organizacije: 1861. osnovan je </a:t>
            </a:r>
            <a:r>
              <a:rPr lang="sr-Latn-RS" altLang="sr-Latn-RS" err="1">
                <a:solidFill>
                  <a:schemeClr val="tx1"/>
                </a:solidFill>
              </a:rPr>
              <a:t>Holmenkollen</a:t>
            </a:r>
            <a:r>
              <a:rPr lang="sr-Latn-RS" altLang="sr-Latn-RS">
                <a:solidFill>
                  <a:schemeClr val="tx1"/>
                </a:solidFill>
              </a:rPr>
              <a:t> Skijaški klub u Oslu, Norveška, poznat po prvim natjecanjima u skijaškim skokovima.</a:t>
            </a:r>
          </a:p>
          <a:p>
            <a:pPr marL="285750" lvl="0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lang="sr-Latn-RS" altLang="sr-Latn-RS">
                <a:solidFill>
                  <a:schemeClr val="tx1"/>
                </a:solidFill>
              </a:rPr>
              <a:t>Zimske olimpijske igre: Skijaški sportovi postaju olimpijski već 1924. u </a:t>
            </a:r>
            <a:r>
              <a:rPr lang="sr-Latn-RS" altLang="sr-Latn-RS" err="1">
                <a:solidFill>
                  <a:schemeClr val="tx1"/>
                </a:solidFill>
              </a:rPr>
              <a:t>Chamonixu</a:t>
            </a:r>
            <a:r>
              <a:rPr lang="sr-Latn-RS" altLang="sr-Latn-RS">
                <a:solidFill>
                  <a:schemeClr val="tx1"/>
                </a:solidFill>
              </a:rPr>
              <a:t> (Francuska). Skijaški skokovi i nordijsko kombinirano natjecanje bili su među prvim disciplinama.</a:t>
            </a:r>
          </a:p>
          <a:p>
            <a:pPr marL="285750" lvl="0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</a:pPr>
            <a:r>
              <a:rPr kumimoji="0" lang="sr-Latn-RS" altLang="sr-Latn-RS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lang="sr-Latn-RS" altLang="sr-Latn-RS">
                <a:solidFill>
                  <a:schemeClr val="tx1"/>
                </a:solidFill>
              </a:rPr>
              <a:t>Moderni razvoj: </a:t>
            </a:r>
            <a:r>
              <a:rPr lang="sr-Latn-RS" altLang="sr-Latn-RS" err="1">
                <a:solidFill>
                  <a:schemeClr val="tx1"/>
                </a:solidFill>
              </a:rPr>
              <a:t>Tijekom</a:t>
            </a:r>
            <a:r>
              <a:rPr lang="sr-Latn-RS" altLang="sr-Latn-RS">
                <a:solidFill>
                  <a:schemeClr val="tx1"/>
                </a:solidFill>
              </a:rPr>
              <a:t> 20. </a:t>
            </a:r>
            <a:r>
              <a:rPr lang="sr-Latn-RS" altLang="sr-Latn-RS" err="1">
                <a:solidFill>
                  <a:schemeClr val="tx1"/>
                </a:solidFill>
              </a:rPr>
              <a:t>stoljeća</a:t>
            </a:r>
            <a:r>
              <a:rPr lang="sr-Latn-RS" altLang="sr-Latn-RS">
                <a:solidFill>
                  <a:schemeClr val="tx1"/>
                </a:solidFill>
              </a:rPr>
              <a:t> uvedene su nove discipline: spust, veleslalom, skijaško trčanje, </a:t>
            </a:r>
            <a:r>
              <a:rPr lang="sr-Latn-RS" altLang="sr-Latn-RS" err="1">
                <a:solidFill>
                  <a:schemeClr val="tx1"/>
                </a:solidFill>
              </a:rPr>
              <a:t>freestyle</a:t>
            </a:r>
            <a:r>
              <a:rPr lang="sr-Latn-RS" altLang="sr-Latn-RS">
                <a:solidFill>
                  <a:schemeClr val="tx1"/>
                </a:solidFill>
              </a:rPr>
              <a:t> i skijaški skokovi s V-stilom. Tehnika, oprema i natjecanja stalno se razvijaju, a danas su popularni u cijelom </a:t>
            </a:r>
            <a:r>
              <a:rPr lang="sr-Latn-RS" altLang="sr-Latn-RS" err="1">
                <a:solidFill>
                  <a:schemeClr val="tx1"/>
                </a:solidFill>
              </a:rPr>
              <a:t>svijetu</a:t>
            </a:r>
            <a:r>
              <a:rPr lang="sr-Latn-RS" altLang="sr-Latn-RS">
                <a:solidFill>
                  <a:schemeClr val="tx1"/>
                </a:solidFill>
              </a:rPr>
              <a:t>.</a:t>
            </a:r>
            <a:endParaRPr lang="sr-Latn-RS" altLang="sr-Latn-R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026" name="Picture 2" descr="Michael Jackson Lean Ski Jump. | Travis ...">
            <a:extLst>
              <a:ext uri="{FF2B5EF4-FFF2-40B4-BE49-F238E27FC236}">
                <a16:creationId xmlns:a16="http://schemas.microsoft.com/office/drawing/2014/main" id="{C35BC56D-ACD2-CE4B-D928-BBBB224C0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822" y="1309688"/>
            <a:ext cx="2390775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50B801F0-396A-D316-53DB-AB53596E7748}"/>
              </a:ext>
            </a:extLst>
          </p:cNvPr>
          <p:cNvSpPr txBox="1"/>
          <p:nvPr/>
        </p:nvSpPr>
        <p:spPr>
          <a:xfrm>
            <a:off x="7652992" y="3224213"/>
            <a:ext cx="1981200" cy="138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" err="1"/>
              <a:t>ayuwoki</a:t>
            </a:r>
            <a:endParaRPr lang="hr-HR" sz="1100"/>
          </a:p>
        </p:txBody>
      </p:sp>
    </p:spTree>
    <p:extLst>
      <p:ext uri="{BB962C8B-B14F-4D97-AF65-F5344CB8AC3E}">
        <p14:creationId xmlns:p14="http://schemas.microsoft.com/office/powerpoint/2010/main" val="695600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40"/>
          <p:cNvSpPr txBox="1">
            <a:spLocks noGrp="1"/>
          </p:cNvSpPr>
          <p:nvPr>
            <p:ph type="title"/>
          </p:nvPr>
        </p:nvSpPr>
        <p:spPr>
          <a:xfrm>
            <a:off x="747214" y="98414"/>
            <a:ext cx="5376000" cy="104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hr-HR"/>
              <a:t>Parabolično gibanje</a:t>
            </a:r>
            <a:endParaRPr/>
          </a:p>
        </p:txBody>
      </p:sp>
      <p:sp>
        <p:nvSpPr>
          <p:cNvPr id="6" name="Google Shape;826;p43">
            <a:extLst>
              <a:ext uri="{FF2B5EF4-FFF2-40B4-BE49-F238E27FC236}">
                <a16:creationId xmlns:a16="http://schemas.microsoft.com/office/drawing/2014/main" id="{DB46113E-EE9B-6912-4DAA-007C36CFEA1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47214" y="1275347"/>
            <a:ext cx="6127114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hr-HR"/>
              <a:t>U skijaškim skokovima, faza leta započinje onog trenutka kada skakač napusti rub skakaonice.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r-HR" b="1"/>
              <a:t>Inercija i gravitacija:</a:t>
            </a:r>
            <a:r>
              <a:rPr lang="hr-HR"/>
              <a:t> Skakač nakon odraza nastavlja gibanje prema naprijed zbog </a:t>
            </a:r>
            <a:r>
              <a:rPr lang="hr-HR" b="1"/>
              <a:t>inercije (tromosti)</a:t>
            </a:r>
            <a:r>
              <a:rPr lang="hr-HR"/>
              <a:t>, dok ga </a:t>
            </a:r>
            <a:r>
              <a:rPr lang="hr-HR" b="1"/>
              <a:t>sila teža</a:t>
            </a:r>
            <a:r>
              <a:rPr lang="hr-HR"/>
              <a:t> istovremeno vuče prema dolje.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r-HR" b="1"/>
              <a:t>Rezultanta gibanja:</a:t>
            </a:r>
            <a:r>
              <a:rPr lang="hr-HR"/>
              <a:t> Kombinacija horizontalnog gibanja konstantnom brzinom i vertikalnog slobodnog pada rezultira </a:t>
            </a:r>
            <a:r>
              <a:rPr lang="hr-HR" b="1"/>
              <a:t>paraboličnom putanjom</a:t>
            </a:r>
            <a:r>
              <a:rPr lang="hr-HR"/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r-HR"/>
              <a:t>Na duljinu skoka i oblik putanje ključno utječu početna brzina na rubu skakaonice, kut odraza, visinska razlika te aerodinamičke sile.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r-HR"/>
              <a:t>U stvarnosti, putanja nije savršena parabola jer skakač koristi otpor zraka i uzgon kako bi "produljio" let (V-stil).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7">
          <a:extLst>
            <a:ext uri="{FF2B5EF4-FFF2-40B4-BE49-F238E27FC236}">
              <a16:creationId xmlns:a16="http://schemas.microsoft.com/office/drawing/2014/main" id="{BCDF0475-3C1E-9ACD-470E-A3A3811410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Subtitle 1">
                <a:extLst>
                  <a:ext uri="{FF2B5EF4-FFF2-40B4-BE49-F238E27FC236}">
                    <a16:creationId xmlns:a16="http://schemas.microsoft.com/office/drawing/2014/main" id="{FF87FE51-45E7-DB47-9AE9-4CBBEEBC3D99}"/>
                  </a:ext>
                </a:extLst>
              </p:cNvPr>
              <p:cNvSpPr>
                <a:spLocks noGrp="1" noChangeArrowheads="1"/>
              </p:cNvSpPr>
              <p:nvPr>
                <p:ph type="subTitle" idx="1"/>
              </p:nvPr>
            </p:nvSpPr>
            <p:spPr bwMode="auto">
              <a:xfrm>
                <a:off x="796200" y="564106"/>
                <a:ext cx="3600666" cy="21988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r-Latn-RS" altLang="sr-Latn-RS" sz="16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Epilogue" panose="020B0604020202020204" charset="-18"/>
                  </a:rPr>
                  <a:t>Sila koja uzrokuje pad:</a:t>
                </a:r>
                <a:endParaRPr lang="sr-Latn-RS" altLang="sr-Latn-RS" sz="1600" b="1">
                  <a:solidFill>
                    <a:schemeClr val="tx1"/>
                  </a:solidFill>
                  <a:latin typeface="Epilogue" panose="020B0604020202020204" charset="-18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sr-Latn-RS" altLang="sr-Latn-RS" sz="20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hr-HR" altLang="sr-Latn-RS" sz="20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hr-HR" altLang="sr-Latn-RS" sz="20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g</m:t>
                          </m:r>
                        </m:sub>
                      </m:sSub>
                      <m:r>
                        <a:rPr kumimoji="0" lang="hr-HR" altLang="sr-Latn-R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hr-HR" altLang="sr-Latn-R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kumimoji="0" lang="hr-HR" altLang="sr-Latn-R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kumimoji="0" lang="hr-HR" altLang="sr-Latn-R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</a:rPr>
                        <m:t>g</m:t>
                      </m:r>
                    </m:oMath>
                  </m:oMathPara>
                </a14:m>
                <a:endParaRPr lang="sr-Latn-RS" sz="2000">
                  <a:solidFill>
                    <a:srgbClr val="FF0000"/>
                  </a:solidFill>
                  <a:latin typeface="Google Sans Text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lang="sr-Latn-RS" sz="2000">
                  <a:solidFill>
                    <a:schemeClr val="tx1"/>
                  </a:solidFill>
                  <a:latin typeface="Google Sans Text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hr-HR" sz="1600" b="1">
                    <a:latin typeface="Epilogue" panose="020B0604020202020204" charset="-18"/>
                  </a:rPr>
                  <a:t>Jednadžbe položaja (Kosi hitac):</a:t>
                </a:r>
              </a:p>
              <a:p>
                <a:pPr marL="0" lvl="0" indent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</a:pPr>
                <a:r>
                  <a:rPr lang="hr-HR" sz="1600"/>
                  <a:t>Horizontalni domet:</a:t>
                </a:r>
              </a:p>
              <a:p>
                <a:pPr marL="0" lvl="0" indent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</a:pPr>
                <a:endParaRPr lang="hr-HR" sz="1600"/>
              </a:p>
              <a:p>
                <a:pPr marL="0" lvl="0" indent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</a:pPr>
                <a:r>
                  <a:rPr lang="hr-HR" sz="1600"/>
                  <a:t>Vertikalna visina:  </a:t>
                </a:r>
                <a:endParaRPr kumimoji="0" lang="sr-Latn-RS" altLang="sr-Latn-RS" sz="16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Epilogue" panose="020B0604020202020204" charset="-18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sr-Latn-RS" altLang="sr-Latn-R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oogle Sans Text"/>
                </a:endParaRPr>
              </a:p>
            </p:txBody>
          </p:sp>
        </mc:Choice>
        <mc:Fallback>
          <p:sp>
            <p:nvSpPr>
              <p:cNvPr id="2" name="Subtitle 1">
                <a:extLst>
                  <a:ext uri="{FF2B5EF4-FFF2-40B4-BE49-F238E27FC236}">
                    <a16:creationId xmlns:a16="http://schemas.microsoft.com/office/drawing/2014/main" id="{FF87FE51-45E7-DB47-9AE9-4CBBEEBC3D9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 bwMode="auto">
              <a:xfrm>
                <a:off x="796200" y="564106"/>
                <a:ext cx="3600666" cy="2198807"/>
              </a:xfrm>
              <a:prstGeom prst="rect">
                <a:avLst/>
              </a:prstGeom>
              <a:blipFill>
                <a:blip r:embed="rId3"/>
                <a:stretch>
                  <a:fillRect l="-1864" t="-2500" r="-1017" b="-416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9" name="TekstniOkvir 58">
                <a:extLst>
                  <a:ext uri="{FF2B5EF4-FFF2-40B4-BE49-F238E27FC236}">
                    <a16:creationId xmlns:a16="http://schemas.microsoft.com/office/drawing/2014/main" id="{50E83678-ABE0-40DD-BAF4-DB9F07F77DCB}"/>
                  </a:ext>
                </a:extLst>
              </p:cNvPr>
              <p:cNvSpPr txBox="1"/>
              <p:nvPr/>
            </p:nvSpPr>
            <p:spPr>
              <a:xfrm>
                <a:off x="2807400" y="1621689"/>
                <a:ext cx="2178257" cy="384721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9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900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9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9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90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900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func>
                        <m:funcPr>
                          <m:ctrlPr>
                            <a:rPr lang="en-US" sz="19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90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19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9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</m:e>
                      </m:func>
                      <m:r>
                        <a:rPr lang="en-US" sz="1900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19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190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59" name="TekstniOkvir 58">
                <a:extLst>
                  <a:ext uri="{FF2B5EF4-FFF2-40B4-BE49-F238E27FC236}">
                    <a16:creationId xmlns:a16="http://schemas.microsoft.com/office/drawing/2014/main" id="{50E83678-ABE0-40DD-BAF4-DB9F07F77D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7400" y="1621689"/>
                <a:ext cx="2178257" cy="3847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4" name="Rukopis 33">
                <a:extLst>
                  <a:ext uri="{FF2B5EF4-FFF2-40B4-BE49-F238E27FC236}">
                    <a16:creationId xmlns:a16="http://schemas.microsoft.com/office/drawing/2014/main" id="{48457DBF-731D-7E49-0C0B-D33AB5DA7D81}"/>
                  </a:ext>
                </a:extLst>
              </p14:cNvPr>
              <p14:cNvContentPartPr/>
              <p14:nvPr/>
            </p14:nvContentPartPr>
            <p14:xfrm>
              <a:off x="6418899" y="-9106"/>
              <a:ext cx="360" cy="360"/>
            </p14:xfrm>
          </p:contentPart>
        </mc:Choice>
        <mc:Fallback>
          <p:pic>
            <p:nvPicPr>
              <p:cNvPr id="34" name="Rukopis 33">
                <a:extLst>
                  <a:ext uri="{FF2B5EF4-FFF2-40B4-BE49-F238E27FC236}">
                    <a16:creationId xmlns:a16="http://schemas.microsoft.com/office/drawing/2014/main" id="{48457DBF-731D-7E49-0C0B-D33AB5DA7D8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82899" y="-45106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8" name="TekstniOkvir 57">
                <a:extLst>
                  <a:ext uri="{FF2B5EF4-FFF2-40B4-BE49-F238E27FC236}">
                    <a16:creationId xmlns:a16="http://schemas.microsoft.com/office/drawing/2014/main" id="{BBA99855-8495-4525-99CC-0B1F4D96CC3E}"/>
                  </a:ext>
                </a:extLst>
              </p:cNvPr>
              <p:cNvSpPr txBox="1"/>
              <p:nvPr/>
            </p:nvSpPr>
            <p:spPr>
              <a:xfrm>
                <a:off x="1568853" y="1930789"/>
                <a:ext cx="4850046" cy="639727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9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900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9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9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90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9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unc>
                        <m:funcPr>
                          <m:ctrlPr>
                            <a:rPr lang="en-US" sz="19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90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19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9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</m:e>
                      </m:func>
                      <m:r>
                        <a:rPr lang="en-US" sz="1900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19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900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9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90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90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sty m:val="p"/>
                        </m:rPr>
                        <a:rPr lang="hr-HR" sz="19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  <m:sSup>
                        <m:sSupPr>
                          <m:ctrlPr>
                            <a:rPr lang="en-US" sz="19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9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sz="190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90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58" name="TekstniOkvir 57">
                <a:extLst>
                  <a:ext uri="{FF2B5EF4-FFF2-40B4-BE49-F238E27FC236}">
                    <a16:creationId xmlns:a16="http://schemas.microsoft.com/office/drawing/2014/main" id="{BBA99855-8495-4525-99CC-0B1F4D96CC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8853" y="1930789"/>
                <a:ext cx="4850046" cy="63972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7" name="Picture 9">
            <a:extLst>
              <a:ext uri="{FF2B5EF4-FFF2-40B4-BE49-F238E27FC236}">
                <a16:creationId xmlns:a16="http://schemas.microsoft.com/office/drawing/2014/main" id="{90167C43-8DB3-5E90-2798-3497B1E17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48" y="2715986"/>
            <a:ext cx="3671513" cy="211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165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8" name="Google Shape;1048;p51"/>
          <p:cNvGrpSpPr/>
          <p:nvPr/>
        </p:nvGrpSpPr>
        <p:grpSpPr>
          <a:xfrm>
            <a:off x="7806865" y="487496"/>
            <a:ext cx="960992" cy="1462248"/>
            <a:chOff x="6017265" y="2558273"/>
            <a:chExt cx="960992" cy="1462248"/>
          </a:xfrm>
        </p:grpSpPr>
        <p:sp>
          <p:nvSpPr>
            <p:cNvPr id="1049" name="Google Shape;1049;p51"/>
            <p:cNvSpPr/>
            <p:nvPr/>
          </p:nvSpPr>
          <p:spPr>
            <a:xfrm rot="4058727">
              <a:off x="6017265" y="2704245"/>
              <a:ext cx="109640" cy="109640"/>
            </a:xfrm>
            <a:prstGeom prst="ellipse">
              <a:avLst/>
            </a:prstGeom>
            <a:solidFill>
              <a:srgbClr val="B5B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pilogue"/>
                <a:ea typeface="Epilogue"/>
                <a:cs typeface="Epilogue"/>
                <a:sym typeface="Epilogue"/>
              </a:endParaRPr>
            </a:p>
          </p:txBody>
        </p:sp>
        <p:sp>
          <p:nvSpPr>
            <p:cNvPr id="1050" name="Google Shape;1050;p51"/>
            <p:cNvSpPr/>
            <p:nvPr/>
          </p:nvSpPr>
          <p:spPr>
            <a:xfrm rot="4058727">
              <a:off x="6371871" y="2558273"/>
              <a:ext cx="109640" cy="10964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pilogue"/>
                <a:ea typeface="Epilogue"/>
                <a:cs typeface="Epilogue"/>
                <a:sym typeface="Epilogue"/>
              </a:endParaRPr>
            </a:p>
          </p:txBody>
        </p:sp>
        <p:sp>
          <p:nvSpPr>
            <p:cNvPr id="1051" name="Google Shape;1051;p51"/>
            <p:cNvSpPr/>
            <p:nvPr/>
          </p:nvSpPr>
          <p:spPr>
            <a:xfrm rot="4058727">
              <a:off x="6019783" y="2910542"/>
              <a:ext cx="109640" cy="10964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pilogue"/>
                <a:ea typeface="Epilogue"/>
                <a:cs typeface="Epilogue"/>
                <a:sym typeface="Epilogue"/>
              </a:endParaRPr>
            </a:p>
          </p:txBody>
        </p:sp>
        <p:sp>
          <p:nvSpPr>
            <p:cNvPr id="1052" name="Google Shape;1052;p51"/>
            <p:cNvSpPr/>
            <p:nvPr/>
          </p:nvSpPr>
          <p:spPr>
            <a:xfrm rot="4058727">
              <a:off x="6515315" y="2706559"/>
              <a:ext cx="109640" cy="10964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pilogue"/>
                <a:ea typeface="Epilogue"/>
                <a:cs typeface="Epilogue"/>
                <a:sym typeface="Epilogue"/>
              </a:endParaRPr>
            </a:p>
          </p:txBody>
        </p:sp>
        <p:sp>
          <p:nvSpPr>
            <p:cNvPr id="1053" name="Google Shape;1053;p51"/>
            <p:cNvSpPr/>
            <p:nvPr/>
          </p:nvSpPr>
          <p:spPr>
            <a:xfrm rot="4058727">
              <a:off x="6156166" y="3041674"/>
              <a:ext cx="109640" cy="10964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pilogue"/>
                <a:ea typeface="Epilogue"/>
                <a:cs typeface="Epilogue"/>
                <a:sym typeface="Epilogue"/>
              </a:endParaRPr>
            </a:p>
          </p:txBody>
        </p:sp>
        <p:sp>
          <p:nvSpPr>
            <p:cNvPr id="1054" name="Google Shape;1054;p51"/>
            <p:cNvSpPr/>
            <p:nvPr/>
          </p:nvSpPr>
          <p:spPr>
            <a:xfrm rot="4058727">
              <a:off x="6510772" y="2895703"/>
              <a:ext cx="109640" cy="10964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pilogue"/>
                <a:ea typeface="Epilogue"/>
                <a:cs typeface="Epilogue"/>
                <a:sym typeface="Epilogue"/>
              </a:endParaRPr>
            </a:p>
          </p:txBody>
        </p:sp>
        <p:sp>
          <p:nvSpPr>
            <p:cNvPr id="1055" name="Google Shape;1055;p51"/>
            <p:cNvSpPr/>
            <p:nvPr/>
          </p:nvSpPr>
          <p:spPr>
            <a:xfrm rot="4058727">
              <a:off x="6292549" y="3172806"/>
              <a:ext cx="109640" cy="10964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pilogue"/>
                <a:ea typeface="Epilogue"/>
                <a:cs typeface="Epilogue"/>
                <a:sym typeface="Epilogue"/>
              </a:endParaRPr>
            </a:p>
          </p:txBody>
        </p:sp>
        <p:sp>
          <p:nvSpPr>
            <p:cNvPr id="1056" name="Google Shape;1056;p51"/>
            <p:cNvSpPr/>
            <p:nvPr/>
          </p:nvSpPr>
          <p:spPr>
            <a:xfrm rot="4058727">
              <a:off x="6506228" y="3084846"/>
              <a:ext cx="109640" cy="109640"/>
            </a:xfrm>
            <a:prstGeom prst="ellipse">
              <a:avLst/>
            </a:prstGeom>
            <a:solidFill>
              <a:srgbClr val="B5B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pilogue"/>
                <a:ea typeface="Epilogue"/>
                <a:cs typeface="Epilogue"/>
                <a:sym typeface="Epilogue"/>
              </a:endParaRPr>
            </a:p>
          </p:txBody>
        </p:sp>
        <p:cxnSp>
          <p:nvCxnSpPr>
            <p:cNvPr id="1057" name="Google Shape;1057;p51"/>
            <p:cNvCxnSpPr>
              <a:stCxn id="1049" idx="0"/>
              <a:endCxn id="1050" idx="4"/>
            </p:cNvCxnSpPr>
            <p:nvPr/>
          </p:nvCxnSpPr>
          <p:spPr>
            <a:xfrm rot="10800000" flipH="1">
              <a:off x="6122785" y="2633815"/>
              <a:ext cx="253200" cy="1044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51"/>
            <p:cNvCxnSpPr>
              <a:stCxn id="1051" idx="0"/>
              <a:endCxn id="1052" idx="4"/>
            </p:cNvCxnSpPr>
            <p:nvPr/>
          </p:nvCxnSpPr>
          <p:spPr>
            <a:xfrm rot="10800000" flipH="1">
              <a:off x="6125302" y="2782212"/>
              <a:ext cx="394200" cy="1623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51"/>
            <p:cNvCxnSpPr>
              <a:stCxn id="1053" idx="0"/>
              <a:endCxn id="1054" idx="4"/>
            </p:cNvCxnSpPr>
            <p:nvPr/>
          </p:nvCxnSpPr>
          <p:spPr>
            <a:xfrm rot="10800000" flipH="1">
              <a:off x="6261686" y="2971244"/>
              <a:ext cx="253200" cy="1044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51"/>
            <p:cNvCxnSpPr>
              <a:endCxn id="1056" idx="4"/>
            </p:cNvCxnSpPr>
            <p:nvPr/>
          </p:nvCxnSpPr>
          <p:spPr>
            <a:xfrm rot="10800000" flipH="1">
              <a:off x="6397848" y="3160516"/>
              <a:ext cx="112500" cy="46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61" name="Google Shape;1061;p51"/>
            <p:cNvSpPr/>
            <p:nvPr/>
          </p:nvSpPr>
          <p:spPr>
            <a:xfrm rot="4058727" flipH="1">
              <a:off x="6514011" y="3910881"/>
              <a:ext cx="109640" cy="10964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pilogue"/>
                <a:ea typeface="Epilogue"/>
                <a:cs typeface="Epilogue"/>
                <a:sym typeface="Epilogue"/>
              </a:endParaRPr>
            </a:p>
          </p:txBody>
        </p:sp>
        <p:sp>
          <p:nvSpPr>
            <p:cNvPr id="1062" name="Google Shape;1062;p51"/>
            <p:cNvSpPr/>
            <p:nvPr/>
          </p:nvSpPr>
          <p:spPr>
            <a:xfrm rot="4058727" flipH="1">
              <a:off x="6868617" y="3764909"/>
              <a:ext cx="109640" cy="10964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pilogue"/>
                <a:ea typeface="Epilogue"/>
                <a:cs typeface="Epilogue"/>
                <a:sym typeface="Epilogue"/>
              </a:endParaRPr>
            </a:p>
          </p:txBody>
        </p:sp>
        <p:sp>
          <p:nvSpPr>
            <p:cNvPr id="1063" name="Google Shape;1063;p51"/>
            <p:cNvSpPr/>
            <p:nvPr/>
          </p:nvSpPr>
          <p:spPr>
            <a:xfrm rot="4058727" flipH="1">
              <a:off x="6370567" y="3762595"/>
              <a:ext cx="109640" cy="10964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pilogue"/>
                <a:ea typeface="Epilogue"/>
                <a:cs typeface="Epilogue"/>
                <a:sym typeface="Epilogue"/>
              </a:endParaRPr>
            </a:p>
          </p:txBody>
        </p:sp>
        <p:sp>
          <p:nvSpPr>
            <p:cNvPr id="1064" name="Google Shape;1064;p51"/>
            <p:cNvSpPr/>
            <p:nvPr/>
          </p:nvSpPr>
          <p:spPr>
            <a:xfrm rot="4058727" flipH="1">
              <a:off x="6866099" y="3558611"/>
              <a:ext cx="109640" cy="109640"/>
            </a:xfrm>
            <a:prstGeom prst="ellipse">
              <a:avLst/>
            </a:prstGeom>
            <a:solidFill>
              <a:srgbClr val="B5B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pilogue"/>
                <a:ea typeface="Epilogue"/>
                <a:cs typeface="Epilogue"/>
                <a:sym typeface="Epilogue"/>
              </a:endParaRPr>
            </a:p>
          </p:txBody>
        </p:sp>
        <p:sp>
          <p:nvSpPr>
            <p:cNvPr id="1065" name="Google Shape;1065;p51"/>
            <p:cNvSpPr/>
            <p:nvPr/>
          </p:nvSpPr>
          <p:spPr>
            <a:xfrm rot="4058727" flipH="1">
              <a:off x="6375110" y="3573451"/>
              <a:ext cx="109640" cy="109640"/>
            </a:xfrm>
            <a:prstGeom prst="ellipse">
              <a:avLst/>
            </a:prstGeom>
            <a:solidFill>
              <a:srgbClr val="B5B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pilogue"/>
                <a:ea typeface="Epilogue"/>
                <a:cs typeface="Epilogue"/>
                <a:sym typeface="Epilogue"/>
              </a:endParaRPr>
            </a:p>
          </p:txBody>
        </p:sp>
        <p:sp>
          <p:nvSpPr>
            <p:cNvPr id="1066" name="Google Shape;1066;p51"/>
            <p:cNvSpPr/>
            <p:nvPr/>
          </p:nvSpPr>
          <p:spPr>
            <a:xfrm rot="4058727" flipH="1">
              <a:off x="6729716" y="3427480"/>
              <a:ext cx="109640" cy="10964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pilogue"/>
                <a:ea typeface="Epilogue"/>
                <a:cs typeface="Epilogue"/>
                <a:sym typeface="Epilogue"/>
              </a:endParaRPr>
            </a:p>
          </p:txBody>
        </p:sp>
        <p:sp>
          <p:nvSpPr>
            <p:cNvPr id="1067" name="Google Shape;1067;p51"/>
            <p:cNvSpPr/>
            <p:nvPr/>
          </p:nvSpPr>
          <p:spPr>
            <a:xfrm rot="4058727" flipH="1">
              <a:off x="6379654" y="3384307"/>
              <a:ext cx="109640" cy="109640"/>
            </a:xfrm>
            <a:prstGeom prst="ellipse">
              <a:avLst/>
            </a:prstGeom>
            <a:solidFill>
              <a:srgbClr val="B5B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pilogue"/>
                <a:ea typeface="Epilogue"/>
                <a:cs typeface="Epilogue"/>
                <a:sym typeface="Epilogue"/>
              </a:endParaRPr>
            </a:p>
          </p:txBody>
        </p:sp>
        <p:sp>
          <p:nvSpPr>
            <p:cNvPr id="1068" name="Google Shape;1068;p51"/>
            <p:cNvSpPr/>
            <p:nvPr/>
          </p:nvSpPr>
          <p:spPr>
            <a:xfrm rot="4058727" flipH="1">
              <a:off x="6593333" y="3296348"/>
              <a:ext cx="109640" cy="10964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pilogue"/>
                <a:ea typeface="Epilogue"/>
                <a:cs typeface="Epilogue"/>
                <a:sym typeface="Epilogue"/>
              </a:endParaRPr>
            </a:p>
          </p:txBody>
        </p:sp>
        <p:cxnSp>
          <p:nvCxnSpPr>
            <p:cNvPr id="1069" name="Google Shape;1069;p51"/>
            <p:cNvCxnSpPr>
              <a:stCxn id="1061" idx="0"/>
              <a:endCxn id="1062" idx="4"/>
            </p:cNvCxnSpPr>
            <p:nvPr/>
          </p:nvCxnSpPr>
          <p:spPr>
            <a:xfrm rot="10800000" flipH="1">
              <a:off x="6619531" y="3840450"/>
              <a:ext cx="253200" cy="1044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51"/>
            <p:cNvCxnSpPr>
              <a:stCxn id="1063" idx="0"/>
              <a:endCxn id="1064" idx="4"/>
            </p:cNvCxnSpPr>
            <p:nvPr/>
          </p:nvCxnSpPr>
          <p:spPr>
            <a:xfrm rot="10800000" flipH="1">
              <a:off x="6476086" y="3634265"/>
              <a:ext cx="394200" cy="1623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51"/>
            <p:cNvCxnSpPr>
              <a:stCxn id="1065" idx="0"/>
              <a:endCxn id="1066" idx="4"/>
            </p:cNvCxnSpPr>
            <p:nvPr/>
          </p:nvCxnSpPr>
          <p:spPr>
            <a:xfrm rot="10800000" flipH="1">
              <a:off x="6480630" y="3503021"/>
              <a:ext cx="253200" cy="1044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51"/>
            <p:cNvCxnSpPr>
              <a:stCxn id="1067" idx="0"/>
              <a:endCxn id="1068" idx="4"/>
            </p:cNvCxnSpPr>
            <p:nvPr/>
          </p:nvCxnSpPr>
          <p:spPr>
            <a:xfrm rot="10800000" flipH="1">
              <a:off x="6485173" y="3372077"/>
              <a:ext cx="112200" cy="46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3" name="Google Shape;1073;p51"/>
            <p:cNvCxnSpPr>
              <a:stCxn id="1067" idx="7"/>
              <a:endCxn id="1056" idx="5"/>
            </p:cNvCxnSpPr>
            <p:nvPr/>
          </p:nvCxnSpPr>
          <p:spPr>
            <a:xfrm rot="10800000" flipH="1">
              <a:off x="6455581" y="3190234"/>
              <a:ext cx="84300" cy="1983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4" name="Google Shape;1074;p51"/>
            <p:cNvCxnSpPr>
              <a:stCxn id="1055" idx="7"/>
              <a:endCxn id="1068" idx="5"/>
            </p:cNvCxnSpPr>
            <p:nvPr/>
          </p:nvCxnSpPr>
          <p:spPr>
            <a:xfrm>
              <a:off x="6397963" y="3248733"/>
              <a:ext cx="199500" cy="813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5" name="Google Shape;1075;p51"/>
            <p:cNvCxnSpPr>
              <a:stCxn id="1049" idx="5"/>
              <a:endCxn id="1051" idx="2"/>
            </p:cNvCxnSpPr>
            <p:nvPr/>
          </p:nvCxnSpPr>
          <p:spPr>
            <a:xfrm>
              <a:off x="6050978" y="2809658"/>
              <a:ext cx="2700" cy="1050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6" name="Google Shape;1076;p51"/>
            <p:cNvCxnSpPr>
              <a:stCxn id="1051" idx="6"/>
              <a:endCxn id="1053" idx="3"/>
            </p:cNvCxnSpPr>
            <p:nvPr/>
          </p:nvCxnSpPr>
          <p:spPr>
            <a:xfrm>
              <a:off x="6095452" y="3016062"/>
              <a:ext cx="64800" cy="594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7" name="Google Shape;1077;p51"/>
            <p:cNvCxnSpPr>
              <a:endCxn id="1055" idx="3"/>
            </p:cNvCxnSpPr>
            <p:nvPr/>
          </p:nvCxnSpPr>
          <p:spPr>
            <a:xfrm>
              <a:off x="6238576" y="3164219"/>
              <a:ext cx="58200" cy="423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8" name="Google Shape;1078;p51"/>
            <p:cNvCxnSpPr>
              <a:stCxn id="1067" idx="3"/>
              <a:endCxn id="1065" idx="6"/>
            </p:cNvCxnSpPr>
            <p:nvPr/>
          </p:nvCxnSpPr>
          <p:spPr>
            <a:xfrm flipH="1">
              <a:off x="6409166" y="3489721"/>
              <a:ext cx="4200" cy="87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51"/>
            <p:cNvCxnSpPr>
              <a:stCxn id="1065" idx="3"/>
              <a:endCxn id="1063" idx="6"/>
            </p:cNvCxnSpPr>
            <p:nvPr/>
          </p:nvCxnSpPr>
          <p:spPr>
            <a:xfrm flipH="1">
              <a:off x="6404623" y="3678865"/>
              <a:ext cx="4200" cy="87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51"/>
            <p:cNvCxnSpPr>
              <a:stCxn id="1063" idx="2"/>
              <a:endCxn id="1061" idx="5"/>
            </p:cNvCxnSpPr>
            <p:nvPr/>
          </p:nvCxnSpPr>
          <p:spPr>
            <a:xfrm>
              <a:off x="6446236" y="3868115"/>
              <a:ext cx="72000" cy="76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51"/>
            <p:cNvCxnSpPr>
              <a:stCxn id="1062" idx="7"/>
              <a:endCxn id="1064" idx="2"/>
            </p:cNvCxnSpPr>
            <p:nvPr/>
          </p:nvCxnSpPr>
          <p:spPr>
            <a:xfrm rot="10800000">
              <a:off x="6941844" y="3664135"/>
              <a:ext cx="2700" cy="1050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51"/>
            <p:cNvCxnSpPr>
              <a:stCxn id="1064" idx="6"/>
              <a:endCxn id="1066" idx="1"/>
            </p:cNvCxnSpPr>
            <p:nvPr/>
          </p:nvCxnSpPr>
          <p:spPr>
            <a:xfrm rot="10800000">
              <a:off x="6835269" y="3503331"/>
              <a:ext cx="64800" cy="594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51"/>
            <p:cNvCxnSpPr>
              <a:stCxn id="1066" idx="6"/>
              <a:endCxn id="1068" idx="1"/>
            </p:cNvCxnSpPr>
            <p:nvPr/>
          </p:nvCxnSpPr>
          <p:spPr>
            <a:xfrm rot="10800000">
              <a:off x="6698886" y="3372199"/>
              <a:ext cx="64800" cy="594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51"/>
            <p:cNvCxnSpPr>
              <a:stCxn id="1056" idx="1"/>
              <a:endCxn id="1054" idx="6"/>
            </p:cNvCxnSpPr>
            <p:nvPr/>
          </p:nvCxnSpPr>
          <p:spPr>
            <a:xfrm rot="10800000" flipH="1">
              <a:off x="6582155" y="3001173"/>
              <a:ext cx="4200" cy="87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51"/>
            <p:cNvCxnSpPr>
              <a:stCxn id="1054" idx="1"/>
              <a:endCxn id="1052" idx="6"/>
            </p:cNvCxnSpPr>
            <p:nvPr/>
          </p:nvCxnSpPr>
          <p:spPr>
            <a:xfrm rot="10800000" flipH="1">
              <a:off x="6586699" y="2812029"/>
              <a:ext cx="4200" cy="87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51"/>
            <p:cNvCxnSpPr>
              <a:stCxn id="1052" idx="2"/>
              <a:endCxn id="1050" idx="7"/>
            </p:cNvCxnSpPr>
            <p:nvPr/>
          </p:nvCxnSpPr>
          <p:spPr>
            <a:xfrm rot="10800000">
              <a:off x="6477285" y="2634179"/>
              <a:ext cx="72000" cy="76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93" name="Google Shape;1093;p51"/>
          <p:cNvSpPr txBox="1">
            <a:spLocks noGrp="1"/>
          </p:cNvSpPr>
          <p:nvPr>
            <p:ph type="title"/>
          </p:nvPr>
        </p:nvSpPr>
        <p:spPr>
          <a:xfrm>
            <a:off x="841194" y="-330477"/>
            <a:ext cx="4681994" cy="123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/>
              <a:t>Uloga ledene staze</a:t>
            </a:r>
            <a:endParaRPr/>
          </a:p>
        </p:txBody>
      </p:sp>
      <p:sp>
        <p:nvSpPr>
          <p:cNvPr id="1094" name="Google Shape;1094;p51"/>
          <p:cNvSpPr txBox="1">
            <a:spLocks noGrp="1"/>
          </p:cNvSpPr>
          <p:nvPr>
            <p:ph type="subTitle" idx="1"/>
          </p:nvPr>
        </p:nvSpPr>
        <p:spPr>
          <a:xfrm>
            <a:off x="844051" y="873736"/>
            <a:ext cx="6253099" cy="10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600" b="1"/>
              <a:t>Regelacija leda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hr-HR"/>
              <a:t>Vanjski pritisak na led(skijaš) uzrokuje da talište leda padne što dovodi do topljenja leda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hr-HR"/>
              <a:t>Novonastali sloj vode smanjuje trenje između skija i leda što omogučuje da skijaš klizi brže niz stazu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hr-HR"/>
              <a:t>Nakon prolaska skije, pritisak nestaje i talište se vraća na 0</a:t>
            </a:r>
            <a:r>
              <a:rPr lang="hr-HR">
                <a:latin typeface="Source Code Pro" panose="020B0509030403020204" pitchFamily="49" charset="0"/>
                <a:ea typeface="Source Code Pro" panose="020B0509030403020204" pitchFamily="49" charset="0"/>
              </a:rPr>
              <a:t>°</a:t>
            </a:r>
            <a:r>
              <a:rPr lang="hr-HR"/>
              <a:t>C i voda se instanto zaledi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hr-HR"/>
              <a:t>Hlađenjem staze ispod -10</a:t>
            </a:r>
            <a:r>
              <a:rPr lang="hr-HR">
                <a:latin typeface="Source Code Pro" panose="020B0509030403020204" pitchFamily="49" charset="0"/>
                <a:ea typeface="Source Code Pro" panose="020B0509030403020204" pitchFamily="49" charset="0"/>
              </a:rPr>
              <a:t>°</a:t>
            </a:r>
            <a:r>
              <a:rPr lang="hr-HR"/>
              <a:t>C sprječava se prekomjerno topljenje leda; time se izbjegava "efekt usisavanja" vode koji bi skakača usporio više od samog trenja.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hr-HR">
              <a:latin typeface="+mj-l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52"/>
          <p:cNvSpPr txBox="1">
            <a:spLocks noGrp="1"/>
          </p:cNvSpPr>
          <p:nvPr>
            <p:ph type="title"/>
          </p:nvPr>
        </p:nvSpPr>
        <p:spPr>
          <a:xfrm>
            <a:off x="-338643" y="-217383"/>
            <a:ext cx="5966543" cy="105297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err="1"/>
              <a:t>Optimizacija</a:t>
            </a:r>
            <a:r>
              <a:rPr lang="en"/>
              <a:t> </a:t>
            </a:r>
            <a:r>
              <a:rPr lang="en" err="1"/>
              <a:t>zaleta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Google Shape;797;p41">
                <a:extLst>
                  <a:ext uri="{FF2B5EF4-FFF2-40B4-BE49-F238E27FC236}">
                    <a16:creationId xmlns:a16="http://schemas.microsoft.com/office/drawing/2014/main" id="{A4D58033-A643-A9B2-F2B8-FD479069B30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6472" y="1289163"/>
                <a:ext cx="5557274" cy="2161607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hr-HR">
                    <a:solidFill>
                      <a:schemeClr val="tx1"/>
                    </a:solidFill>
                    <a:latin typeface="Epilogue" panose="020B0604020202020204" charset="-18"/>
                  </a:rPr>
                  <a:t>Tijekom spuštanja niz zaletište, zrak stvara silu otpora koja usporava skakača.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hr-H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ot</m:t>
                          </m:r>
                        </m:sub>
                      </m:sSub>
                      <m:r>
                        <a:rPr lang="hr-HR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r-H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r-H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r-H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hr-HR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hr-HR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hr-HR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hr-H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hr-H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hr-H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hr-HR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hr-H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hr-H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ot</m:t>
                          </m:r>
                        </m:sub>
                      </m:sSub>
                      <m:r>
                        <a:rPr lang="hr-HR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hr-HR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hr-HR">
                  <a:solidFill>
                    <a:srgbClr val="FF0000"/>
                  </a:solidFill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hr-HR">
                    <a:solidFill>
                      <a:schemeClr val="tx1"/>
                    </a:solidFill>
                    <a:latin typeface="Epilogue" panose="020B0604020202020204" charset="-18"/>
                  </a:rPr>
                  <a:t>Dubokim čučnjem i stavljanjem ruke iza leđa skakač maksimalno smanjuje frontalnu površinu, čime minimizira gubitak kinetičke energije.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hr-HR">
                    <a:solidFill>
                      <a:schemeClr val="tx1"/>
                    </a:solidFill>
                    <a:latin typeface="Epilogue" panose="020B0604020202020204" charset="-18"/>
                  </a:rPr>
                  <a:t>Niski položaj spušta težište tijela, što omogućuje bolju ravnotežu pri brzinama do 95 km/h.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endParaRPr lang="hr-HR">
                  <a:solidFill>
                    <a:schemeClr val="tx1"/>
                  </a:solidFill>
                  <a:latin typeface="Epilogue" panose="020B0604020202020204" charset="-18"/>
                </a:endParaRPr>
              </a:p>
            </p:txBody>
          </p:sp>
        </mc:Choice>
        <mc:Fallback>
          <p:sp>
            <p:nvSpPr>
              <p:cNvPr id="5" name="Google Shape;797;p41">
                <a:extLst>
                  <a:ext uri="{FF2B5EF4-FFF2-40B4-BE49-F238E27FC236}">
                    <a16:creationId xmlns:a16="http://schemas.microsoft.com/office/drawing/2014/main" id="{A4D58033-A643-A9B2-F2B8-FD479069B3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472" y="1289163"/>
                <a:ext cx="5557274" cy="2161607"/>
              </a:xfrm>
              <a:prstGeom prst="rect">
                <a:avLst/>
              </a:prstGeom>
              <a:blipFill>
                <a:blip r:embed="rId3"/>
                <a:stretch>
                  <a:fillRect l="-110" b="-6479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8" name="Picture 4" descr="980+ Extreme Ski Jump Stock Photos, Pictures &amp; Royalty-Free Images - iStock">
            <a:extLst>
              <a:ext uri="{FF2B5EF4-FFF2-40B4-BE49-F238E27FC236}">
                <a16:creationId xmlns:a16="http://schemas.microsoft.com/office/drawing/2014/main" id="{ABB109AB-C24A-9BEC-922B-6633BE03E9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4" r="12473"/>
          <a:stretch>
            <a:fillRect/>
          </a:stretch>
        </p:blipFill>
        <p:spPr bwMode="auto">
          <a:xfrm>
            <a:off x="5803746" y="898895"/>
            <a:ext cx="2566531" cy="26796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4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/>
              <a:t>V-stil s</a:t>
            </a:r>
            <a:r>
              <a:rPr lang="hr-HR">
                <a:solidFill>
                  <a:schemeClr val="tx1"/>
                </a:solidFill>
              </a:rPr>
              <a:t>kakanje</a:t>
            </a:r>
            <a:endParaRPr>
              <a:solidFill>
                <a:schemeClr val="tx1"/>
              </a:solidFill>
            </a:endParaRPr>
          </a:p>
        </p:txBody>
      </p:sp>
      <p:sp>
        <p:nvSpPr>
          <p:cNvPr id="797" name="Google Shape;797;p41"/>
          <p:cNvSpPr txBox="1">
            <a:spLocks noGrp="1"/>
          </p:cNvSpPr>
          <p:nvPr>
            <p:ph type="subTitle" idx="2"/>
          </p:nvPr>
        </p:nvSpPr>
        <p:spPr>
          <a:xfrm>
            <a:off x="246472" y="1289163"/>
            <a:ext cx="5697128" cy="21616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hr-HR"/>
              <a:t>Širenjem skija u oblik slova V, skakač značajno povećava efektivnu površinu ekspozicije strujanju zraka.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hr-HR"/>
              <a:t>Veća površina omogućuje strujanju zraka da stvori jači </a:t>
            </a:r>
            <a:r>
              <a:rPr lang="hr-HR" b="1"/>
              <a:t>uzgon</a:t>
            </a:r>
            <a:r>
              <a:rPr lang="hr-HR"/>
              <a:t> – silu koja djeluje vertikalno prema gore, suprotno od sile teže.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hr-HR"/>
              <a:t>Iako se povećava uzgon, ovaj položaj omogućuje tijelu da djeluje kao aerodinamička ploha, čime se optimizira odnos između otpora zraka i uzgona.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hr-HR"/>
              <a:t>Zahvaljujući V-stilu, putanja više nije obična parabola; skakač doslovno "jedri" na zraku, što mu omogućuje i do </a:t>
            </a:r>
            <a:r>
              <a:rPr lang="hr-HR" b="1"/>
              <a:t>28% dulje letove</a:t>
            </a:r>
            <a:r>
              <a:rPr lang="hr-HR"/>
              <a:t> nego kod stare tehnike paralelnih skija.</a:t>
            </a:r>
            <a:endParaRPr/>
          </a:p>
        </p:txBody>
      </p:sp>
      <p:pic>
        <p:nvPicPr>
          <p:cNvPr id="3074" name="Picture 2" descr="Turčin ušao u historiju: Postao prvi takmičar sa crvenim kartonom u ski-skokovima  - SportSport.ba">
            <a:extLst>
              <a:ext uri="{FF2B5EF4-FFF2-40B4-BE49-F238E27FC236}">
                <a16:creationId xmlns:a16="http://schemas.microsoft.com/office/drawing/2014/main" id="{26F297F6-BA31-CD28-791A-8431CCF69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5872844" y="1478964"/>
            <a:ext cx="3111771" cy="25596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kstniOkvir 24">
                <a:extLst>
                  <a:ext uri="{FF2B5EF4-FFF2-40B4-BE49-F238E27FC236}">
                    <a16:creationId xmlns:a16="http://schemas.microsoft.com/office/drawing/2014/main" id="{B78093E2-CEDB-2440-B0FC-1F71FC89B7CA}"/>
                  </a:ext>
                </a:extLst>
              </p:cNvPr>
              <p:cNvSpPr txBox="1"/>
              <p:nvPr/>
            </p:nvSpPr>
            <p:spPr>
              <a:xfrm>
                <a:off x="801643" y="4056063"/>
                <a:ext cx="6889114" cy="8875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15000"/>
                  </a:lnSpc>
                  <a:buClr>
                    <a:srgbClr val="001A70"/>
                  </a:buClr>
                  <a:buSzPts val="1400"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sz="24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sz="24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hr-HR" sz="24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r>
                        <a:rPr lang="hr-HR" sz="24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r-HR" sz="2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r-HR" sz="2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r-HR" sz="2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hr-HR" sz="24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hr-HR" sz="24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hr-HR" sz="24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hr-HR" sz="2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hr-HR" sz="2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hr-HR" sz="2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hr-HR" sz="24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hr-HR" sz="24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hr-HR" sz="24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hr-HR" sz="2400" i="1" dirty="0" err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sz="2400" i="1" dirty="0" err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hr-HR" sz="2400" i="1" dirty="0" err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</m:oMath>
                  </m:oMathPara>
                </a14:m>
                <a:endParaRPr/>
              </a:p>
            </p:txBody>
          </p:sp>
        </mc:Choice>
        <mc:Fallback>
          <p:sp>
            <p:nvSpPr>
              <p:cNvPr id="25" name="TekstniOkvir 24">
                <a:extLst>
                  <a:ext uri="{FF2B5EF4-FFF2-40B4-BE49-F238E27FC236}">
                    <a16:creationId xmlns:a16="http://schemas.microsoft.com/office/drawing/2014/main" id="{B78093E2-CEDB-2440-B0FC-1F71FC89B7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643" y="4056063"/>
                <a:ext cx="6889114" cy="8875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theme/theme1.xml><?xml version="1.0" encoding="utf-8"?>
<a:theme xmlns:a="http://schemas.openxmlformats.org/drawingml/2006/main" name="Energy and Waves - Physics - 11th grade by Slidesgo">
  <a:themeElements>
    <a:clrScheme name="Simple Light">
      <a:dk1>
        <a:srgbClr val="001A70"/>
      </a:dk1>
      <a:lt1>
        <a:srgbClr val="F6F6F6"/>
      </a:lt1>
      <a:dk2>
        <a:srgbClr val="3559E5"/>
      </a:dk2>
      <a:lt2>
        <a:srgbClr val="68D2DF"/>
      </a:lt2>
      <a:accent1>
        <a:srgbClr val="B5BD00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1A7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1144</Words>
  <Application>Microsoft Office PowerPoint</Application>
  <PresentationFormat>Prikaz na zaslonu (16:9)</PresentationFormat>
  <Paragraphs>96</Paragraphs>
  <Slides>16</Slides>
  <Notes>15</Notes>
  <HiddenSlides>0</HiddenSlides>
  <MMClips>0</MMClips>
  <ScaleCrop>false</ScaleCrop>
  <HeadingPairs>
    <vt:vector size="6" baseType="variant">
      <vt:variant>
        <vt:lpstr>Korišteni fontovi</vt:lpstr>
      </vt:variant>
      <vt:variant>
        <vt:i4>11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16</vt:i4>
      </vt:variant>
    </vt:vector>
  </HeadingPairs>
  <TitlesOfParts>
    <vt:vector size="28" baseType="lpstr">
      <vt:lpstr>Source Code Pro</vt:lpstr>
      <vt:lpstr>Epilogue</vt:lpstr>
      <vt:lpstr>Cambria Math</vt:lpstr>
      <vt:lpstr>Wingdings</vt:lpstr>
      <vt:lpstr>Unbounded</vt:lpstr>
      <vt:lpstr>Calibri</vt:lpstr>
      <vt:lpstr>Arial</vt:lpstr>
      <vt:lpstr>DM Sans</vt:lpstr>
      <vt:lpstr>Nunito Light</vt:lpstr>
      <vt:lpstr>Epilogue Light</vt:lpstr>
      <vt:lpstr>Google Sans Text</vt:lpstr>
      <vt:lpstr>Energy and Waves - Physics - 11th grade by Slidesgo</vt:lpstr>
      <vt:lpstr>Skijaški skokovi</vt:lpstr>
      <vt:lpstr>Sažetak</vt:lpstr>
      <vt:lpstr>Uvod</vt:lpstr>
      <vt:lpstr>Povijest sporta</vt:lpstr>
      <vt:lpstr>Parabolično gibanje</vt:lpstr>
      <vt:lpstr>PowerPoint prezentacija</vt:lpstr>
      <vt:lpstr>Uloga ledene staze</vt:lpstr>
      <vt:lpstr>Optimizacija zaleta</vt:lpstr>
      <vt:lpstr>V-stil skakanje</vt:lpstr>
      <vt:lpstr>Zakon očuvanja energije</vt:lpstr>
      <vt:lpstr>PowerPoint prezentacija</vt:lpstr>
      <vt:lpstr>PowerPoint prezentacija</vt:lpstr>
      <vt:lpstr>Usporedba skijaškog skoka sa skokom u dalj</vt:lpstr>
      <vt:lpstr>Zaključak</vt:lpstr>
      <vt:lpstr>Literatura</vt:lpstr>
      <vt:lpstr>Hvala na pažnji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Mihael</dc:creator>
  <cp:lastModifiedBy>Matej Sauerborn</cp:lastModifiedBy>
  <cp:revision>2</cp:revision>
  <dcterms:modified xsi:type="dcterms:W3CDTF">2026-03-03T20:45:52Z</dcterms:modified>
</cp:coreProperties>
</file>