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2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62" r:id="rId7"/>
    <p:sldId id="263" r:id="rId8"/>
    <p:sldId id="264" r:id="rId9"/>
    <p:sldId id="272" r:id="rId10"/>
    <p:sldId id="265" r:id="rId11"/>
    <p:sldId id="266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4BF9C-7EF3-4442-AB71-80F61C346D9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85A1FB-0D16-451D-AF7A-7D753297FF0A}">
      <dgm:prSet/>
      <dgm:spPr/>
      <dgm:t>
        <a:bodyPr/>
        <a:lstStyle/>
        <a:p>
          <a:r>
            <a:rPr lang="hr-HR" dirty="0"/>
            <a:t>SARS-COV-2</a:t>
          </a:r>
          <a:endParaRPr lang="en-US" dirty="0"/>
        </a:p>
      </dgm:t>
    </dgm:pt>
    <dgm:pt modelId="{1E5BF780-71C3-4685-B942-A1B621C434E0}" type="parTrans" cxnId="{5B1DE3A5-027F-4018-933C-550500AE3907}">
      <dgm:prSet/>
      <dgm:spPr/>
      <dgm:t>
        <a:bodyPr/>
        <a:lstStyle/>
        <a:p>
          <a:endParaRPr lang="en-US"/>
        </a:p>
      </dgm:t>
    </dgm:pt>
    <dgm:pt modelId="{F7B5129E-89A3-42FE-8D2B-1E0BD912FDF4}" type="sibTrans" cxnId="{5B1DE3A5-027F-4018-933C-550500AE3907}">
      <dgm:prSet/>
      <dgm:spPr/>
      <dgm:t>
        <a:bodyPr/>
        <a:lstStyle/>
        <a:p>
          <a:endParaRPr lang="en-US"/>
        </a:p>
      </dgm:t>
    </dgm:pt>
    <dgm:pt modelId="{AF68BBA9-AF73-4DAF-87D2-8D8FCD36FFE5}">
      <dgm:prSet/>
      <dgm:spPr/>
      <dgm:t>
        <a:bodyPr/>
        <a:lstStyle/>
        <a:p>
          <a:r>
            <a:rPr lang="hr-HR"/>
            <a:t>Simptomi</a:t>
          </a:r>
          <a:endParaRPr lang="en-US"/>
        </a:p>
      </dgm:t>
    </dgm:pt>
    <dgm:pt modelId="{BE2326B6-E8D2-4397-A5AC-B68A6096E5DD}" type="parTrans" cxnId="{754D1F6A-E9D2-4AF3-9B41-CBFB74F82368}">
      <dgm:prSet/>
      <dgm:spPr/>
      <dgm:t>
        <a:bodyPr/>
        <a:lstStyle/>
        <a:p>
          <a:endParaRPr lang="en-US"/>
        </a:p>
      </dgm:t>
    </dgm:pt>
    <dgm:pt modelId="{7D5960D9-548C-462F-BD38-AA45B62A5855}" type="sibTrans" cxnId="{754D1F6A-E9D2-4AF3-9B41-CBFB74F82368}">
      <dgm:prSet/>
      <dgm:spPr/>
      <dgm:t>
        <a:bodyPr/>
        <a:lstStyle/>
        <a:p>
          <a:endParaRPr lang="en-US"/>
        </a:p>
      </dgm:t>
    </dgm:pt>
    <dgm:pt modelId="{D524D856-3E4F-4485-BA79-E24711AEBD27}">
      <dgm:prSet/>
      <dgm:spPr/>
      <dgm:t>
        <a:bodyPr/>
        <a:lstStyle/>
        <a:p>
          <a:r>
            <a:rPr lang="hr-HR"/>
            <a:t>Nastanak i tijek</a:t>
          </a:r>
          <a:endParaRPr lang="en-US"/>
        </a:p>
      </dgm:t>
    </dgm:pt>
    <dgm:pt modelId="{3196474B-2E97-45E0-9663-643B5557BCEC}" type="parTrans" cxnId="{69E0826B-6F47-4C9A-8C29-FBD249792E1F}">
      <dgm:prSet/>
      <dgm:spPr/>
      <dgm:t>
        <a:bodyPr/>
        <a:lstStyle/>
        <a:p>
          <a:endParaRPr lang="en-US"/>
        </a:p>
      </dgm:t>
    </dgm:pt>
    <dgm:pt modelId="{80AEE512-EFBB-4F12-A425-EA3D3655C514}" type="sibTrans" cxnId="{69E0826B-6F47-4C9A-8C29-FBD249792E1F}">
      <dgm:prSet/>
      <dgm:spPr/>
      <dgm:t>
        <a:bodyPr/>
        <a:lstStyle/>
        <a:p>
          <a:endParaRPr lang="en-US"/>
        </a:p>
      </dgm:t>
    </dgm:pt>
    <dgm:pt modelId="{DF961DD4-73E0-4802-884E-1C6A9E8B7DD5}">
      <dgm:prSet/>
      <dgm:spPr/>
      <dgm:t>
        <a:bodyPr/>
        <a:lstStyle/>
        <a:p>
          <a:r>
            <a:rPr lang="hr-HR" dirty="0"/>
            <a:t>Način prijenosa</a:t>
          </a:r>
          <a:endParaRPr lang="en-US" dirty="0"/>
        </a:p>
      </dgm:t>
    </dgm:pt>
    <dgm:pt modelId="{E175D15D-0775-410B-9876-F42ECBC12F9B}" type="parTrans" cxnId="{C61CB6AD-14F3-414A-9F2C-47B2DAF9F35B}">
      <dgm:prSet/>
      <dgm:spPr/>
      <dgm:t>
        <a:bodyPr/>
        <a:lstStyle/>
        <a:p>
          <a:endParaRPr lang="en-US"/>
        </a:p>
      </dgm:t>
    </dgm:pt>
    <dgm:pt modelId="{FCF4F94B-EFFA-41B8-B853-5E10658179AC}" type="sibTrans" cxnId="{C61CB6AD-14F3-414A-9F2C-47B2DAF9F35B}">
      <dgm:prSet/>
      <dgm:spPr/>
      <dgm:t>
        <a:bodyPr/>
        <a:lstStyle/>
        <a:p>
          <a:endParaRPr lang="en-US"/>
        </a:p>
      </dgm:t>
    </dgm:pt>
    <dgm:pt modelId="{576A4E2F-7CF2-4192-87B3-DBBD6CD4A084}">
      <dgm:prSet/>
      <dgm:spPr/>
      <dgm:t>
        <a:bodyPr/>
        <a:lstStyle/>
        <a:p>
          <a:r>
            <a:rPr lang="hr-HR"/>
            <a:t>Posljedice i smrtnost</a:t>
          </a:r>
          <a:endParaRPr lang="en-US"/>
        </a:p>
      </dgm:t>
    </dgm:pt>
    <dgm:pt modelId="{B00B200A-3C37-4419-AE6E-880636EF8A9F}" type="parTrans" cxnId="{5F44213D-2497-4201-925E-6AAFCC7319F1}">
      <dgm:prSet/>
      <dgm:spPr/>
      <dgm:t>
        <a:bodyPr/>
        <a:lstStyle/>
        <a:p>
          <a:endParaRPr lang="en-US"/>
        </a:p>
      </dgm:t>
    </dgm:pt>
    <dgm:pt modelId="{F67F9FF3-3775-4B8B-A0EA-24EB5F909951}" type="sibTrans" cxnId="{5F44213D-2497-4201-925E-6AAFCC7319F1}">
      <dgm:prSet/>
      <dgm:spPr/>
      <dgm:t>
        <a:bodyPr/>
        <a:lstStyle/>
        <a:p>
          <a:endParaRPr lang="en-US"/>
        </a:p>
      </dgm:t>
    </dgm:pt>
    <dgm:pt modelId="{48895D26-634C-4D57-891D-36471024966E}">
      <dgm:prSet/>
      <dgm:spPr/>
      <dgm:t>
        <a:bodyPr/>
        <a:lstStyle/>
        <a:p>
          <a:r>
            <a:rPr lang="hr-HR"/>
            <a:t>Utjecaj pandemije na svjetsko stanovništvo</a:t>
          </a:r>
          <a:endParaRPr lang="en-US"/>
        </a:p>
      </dgm:t>
    </dgm:pt>
    <dgm:pt modelId="{A68DECB1-4388-45FF-A2B0-A6CC7E22C5AB}" type="parTrans" cxnId="{6EA9A034-A81C-49DB-BAFC-80BC1B177805}">
      <dgm:prSet/>
      <dgm:spPr/>
      <dgm:t>
        <a:bodyPr/>
        <a:lstStyle/>
        <a:p>
          <a:endParaRPr lang="en-US"/>
        </a:p>
      </dgm:t>
    </dgm:pt>
    <dgm:pt modelId="{3BCCB579-B998-4266-9FDA-F81D82A5A9EB}" type="sibTrans" cxnId="{6EA9A034-A81C-49DB-BAFC-80BC1B177805}">
      <dgm:prSet/>
      <dgm:spPr/>
      <dgm:t>
        <a:bodyPr/>
        <a:lstStyle/>
        <a:p>
          <a:endParaRPr lang="en-US"/>
        </a:p>
      </dgm:t>
    </dgm:pt>
    <dgm:pt modelId="{7483FF1C-6B27-4D3E-B670-C0A45BBEFF3C}">
      <dgm:prSet/>
      <dgm:spPr/>
      <dgm:t>
        <a:bodyPr/>
        <a:lstStyle/>
        <a:p>
          <a:r>
            <a:rPr lang="hr-HR"/>
            <a:t>Prevencija i zaštita</a:t>
          </a:r>
          <a:endParaRPr lang="en-US"/>
        </a:p>
      </dgm:t>
    </dgm:pt>
    <dgm:pt modelId="{48595B6C-F4D7-4B1D-959F-F5BD9F131B28}" type="parTrans" cxnId="{7556A33B-5921-436E-9AB7-5FD36E160C31}">
      <dgm:prSet/>
      <dgm:spPr/>
      <dgm:t>
        <a:bodyPr/>
        <a:lstStyle/>
        <a:p>
          <a:endParaRPr lang="en-US"/>
        </a:p>
      </dgm:t>
    </dgm:pt>
    <dgm:pt modelId="{8E603C7E-C41D-4009-86B8-DD64A5FF71EC}" type="sibTrans" cxnId="{7556A33B-5921-436E-9AB7-5FD36E160C31}">
      <dgm:prSet/>
      <dgm:spPr/>
      <dgm:t>
        <a:bodyPr/>
        <a:lstStyle/>
        <a:p>
          <a:endParaRPr lang="en-US"/>
        </a:p>
      </dgm:t>
    </dgm:pt>
    <dgm:pt modelId="{EA654D18-39CB-4331-9D53-0A50AED34CDE}">
      <dgm:prSet/>
      <dgm:spPr/>
      <dgm:t>
        <a:bodyPr/>
        <a:lstStyle/>
        <a:p>
          <a:r>
            <a:rPr lang="hr-HR"/>
            <a:t>Popis literature</a:t>
          </a:r>
          <a:endParaRPr lang="en-US"/>
        </a:p>
      </dgm:t>
    </dgm:pt>
    <dgm:pt modelId="{6BB76174-F4AB-45AC-A60B-DBF11F8825F5}" type="parTrans" cxnId="{AB4E20DA-321C-4496-931F-F7BC945B9640}">
      <dgm:prSet/>
      <dgm:spPr/>
      <dgm:t>
        <a:bodyPr/>
        <a:lstStyle/>
        <a:p>
          <a:endParaRPr lang="en-US"/>
        </a:p>
      </dgm:t>
    </dgm:pt>
    <dgm:pt modelId="{FE78B834-835A-4DD8-BB32-9F97700AB0ED}" type="sibTrans" cxnId="{AB4E20DA-321C-4496-931F-F7BC945B9640}">
      <dgm:prSet/>
      <dgm:spPr/>
      <dgm:t>
        <a:bodyPr/>
        <a:lstStyle/>
        <a:p>
          <a:endParaRPr lang="en-US"/>
        </a:p>
      </dgm:t>
    </dgm:pt>
    <dgm:pt modelId="{3C08AAFA-FE22-4779-928C-0BFC48ABA4D3}">
      <dgm:prSet/>
      <dgm:spPr/>
      <dgm:t>
        <a:bodyPr/>
        <a:lstStyle/>
        <a:p>
          <a:r>
            <a:rPr lang="hr-HR"/>
            <a:t>Zaključak</a:t>
          </a:r>
          <a:endParaRPr lang="en-US"/>
        </a:p>
      </dgm:t>
    </dgm:pt>
    <dgm:pt modelId="{BE3C21B3-71F8-4B6D-BD3F-D07D859A07A8}" type="parTrans" cxnId="{1569A20C-5AF3-4E66-85B2-2D45AFA5B4BF}">
      <dgm:prSet/>
      <dgm:spPr/>
      <dgm:t>
        <a:bodyPr/>
        <a:lstStyle/>
        <a:p>
          <a:endParaRPr lang="en-US"/>
        </a:p>
      </dgm:t>
    </dgm:pt>
    <dgm:pt modelId="{62116D8F-963C-4A3C-B683-940BD364D794}" type="sibTrans" cxnId="{1569A20C-5AF3-4E66-85B2-2D45AFA5B4BF}">
      <dgm:prSet/>
      <dgm:spPr/>
      <dgm:t>
        <a:bodyPr/>
        <a:lstStyle/>
        <a:p>
          <a:endParaRPr lang="en-US"/>
        </a:p>
      </dgm:t>
    </dgm:pt>
    <dgm:pt modelId="{874716EC-170F-4530-ADB8-89CA73E04E1D}" type="pres">
      <dgm:prSet presAssocID="{8FB4BF9C-7EF3-4442-AB71-80F61C346D9A}" presName="linear" presStyleCnt="0">
        <dgm:presLayoutVars>
          <dgm:animLvl val="lvl"/>
          <dgm:resizeHandles val="exact"/>
        </dgm:presLayoutVars>
      </dgm:prSet>
      <dgm:spPr/>
    </dgm:pt>
    <dgm:pt modelId="{F1558BBD-C199-4F44-8CCA-E0D4A098A657}" type="pres">
      <dgm:prSet presAssocID="{5B85A1FB-0D16-451D-AF7A-7D753297FF0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F38E6E7-120F-4892-A398-515A1A9B8820}" type="pres">
      <dgm:prSet presAssocID="{F7B5129E-89A3-42FE-8D2B-1E0BD912FDF4}" presName="spacer" presStyleCnt="0"/>
      <dgm:spPr/>
    </dgm:pt>
    <dgm:pt modelId="{8A684FC2-6D3D-431F-BD90-DD4E3CF641A2}" type="pres">
      <dgm:prSet presAssocID="{AF68BBA9-AF73-4DAF-87D2-8D8FCD36FFE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0DD24E0-87B5-4E56-B680-F833B3B27166}" type="pres">
      <dgm:prSet presAssocID="{7D5960D9-548C-462F-BD38-AA45B62A5855}" presName="spacer" presStyleCnt="0"/>
      <dgm:spPr/>
    </dgm:pt>
    <dgm:pt modelId="{8130CA5E-2ABE-41E9-BB27-C3DF8544DFC1}" type="pres">
      <dgm:prSet presAssocID="{D524D856-3E4F-4485-BA79-E24711AEBD27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C26128B-91C5-4B6F-9456-A3CB6AB55E80}" type="pres">
      <dgm:prSet presAssocID="{80AEE512-EFBB-4F12-A425-EA3D3655C514}" presName="spacer" presStyleCnt="0"/>
      <dgm:spPr/>
    </dgm:pt>
    <dgm:pt modelId="{BA4ED15C-DCC3-4FF5-B36C-FE7F45E8F59D}" type="pres">
      <dgm:prSet presAssocID="{DF961DD4-73E0-4802-884E-1C6A9E8B7DD5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C54CEB4-1E5C-4B2E-B585-1A2E9A38A8BF}" type="pres">
      <dgm:prSet presAssocID="{FCF4F94B-EFFA-41B8-B853-5E10658179AC}" presName="spacer" presStyleCnt="0"/>
      <dgm:spPr/>
    </dgm:pt>
    <dgm:pt modelId="{CB0FCE4A-DA22-4722-9392-6E032BB094C2}" type="pres">
      <dgm:prSet presAssocID="{576A4E2F-7CF2-4192-87B3-DBBD6CD4A084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2D247BA-D31C-4FA4-860C-98EE7FEEED70}" type="pres">
      <dgm:prSet presAssocID="{F67F9FF3-3775-4B8B-A0EA-24EB5F909951}" presName="spacer" presStyleCnt="0"/>
      <dgm:spPr/>
    </dgm:pt>
    <dgm:pt modelId="{E4A499A2-F641-4661-A03C-39058136FAED}" type="pres">
      <dgm:prSet presAssocID="{48895D26-634C-4D57-891D-36471024966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9003461-B371-4A6E-850C-C8ABD2F320B4}" type="pres">
      <dgm:prSet presAssocID="{3BCCB579-B998-4266-9FDA-F81D82A5A9EB}" presName="spacer" presStyleCnt="0"/>
      <dgm:spPr/>
    </dgm:pt>
    <dgm:pt modelId="{AD8829A1-865B-4366-87DE-734F3C3B3236}" type="pres">
      <dgm:prSet presAssocID="{7483FF1C-6B27-4D3E-B670-C0A45BBEFF3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E3C1B91-E4B3-43C0-A9BD-793ED7AFA574}" type="pres">
      <dgm:prSet presAssocID="{8E603C7E-C41D-4009-86B8-DD64A5FF71EC}" presName="spacer" presStyleCnt="0"/>
      <dgm:spPr/>
    </dgm:pt>
    <dgm:pt modelId="{BE052691-CA93-448A-A726-0C30CBBF30A0}" type="pres">
      <dgm:prSet presAssocID="{EA654D18-39CB-4331-9D53-0A50AED34CD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23CA4A8-8705-4F1F-9B52-45935B412DA0}" type="pres">
      <dgm:prSet presAssocID="{FE78B834-835A-4DD8-BB32-9F97700AB0ED}" presName="spacer" presStyleCnt="0"/>
      <dgm:spPr/>
    </dgm:pt>
    <dgm:pt modelId="{43980712-8C30-43C3-B536-04338ABCF32A}" type="pres">
      <dgm:prSet presAssocID="{3C08AAFA-FE22-4779-928C-0BFC48ABA4D3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1569A20C-5AF3-4E66-85B2-2D45AFA5B4BF}" srcId="{8FB4BF9C-7EF3-4442-AB71-80F61C346D9A}" destId="{3C08AAFA-FE22-4779-928C-0BFC48ABA4D3}" srcOrd="8" destOrd="0" parTransId="{BE3C21B3-71F8-4B6D-BD3F-D07D859A07A8}" sibTransId="{62116D8F-963C-4A3C-B683-940BD364D794}"/>
    <dgm:cxn modelId="{191AAA21-D136-4BAE-9C53-F83FC23B1EC2}" type="presOf" srcId="{3C08AAFA-FE22-4779-928C-0BFC48ABA4D3}" destId="{43980712-8C30-43C3-B536-04338ABCF32A}" srcOrd="0" destOrd="0" presId="urn:microsoft.com/office/officeart/2005/8/layout/vList2"/>
    <dgm:cxn modelId="{3DF80727-525E-44E7-8E35-A1AEAC54334A}" type="presOf" srcId="{48895D26-634C-4D57-891D-36471024966E}" destId="{E4A499A2-F641-4661-A03C-39058136FAED}" srcOrd="0" destOrd="0" presId="urn:microsoft.com/office/officeart/2005/8/layout/vList2"/>
    <dgm:cxn modelId="{6EA9A034-A81C-49DB-BAFC-80BC1B177805}" srcId="{8FB4BF9C-7EF3-4442-AB71-80F61C346D9A}" destId="{48895D26-634C-4D57-891D-36471024966E}" srcOrd="5" destOrd="0" parTransId="{A68DECB1-4388-45FF-A2B0-A6CC7E22C5AB}" sibTransId="{3BCCB579-B998-4266-9FDA-F81D82A5A9EB}"/>
    <dgm:cxn modelId="{7556A33B-5921-436E-9AB7-5FD36E160C31}" srcId="{8FB4BF9C-7EF3-4442-AB71-80F61C346D9A}" destId="{7483FF1C-6B27-4D3E-B670-C0A45BBEFF3C}" srcOrd="6" destOrd="0" parTransId="{48595B6C-F4D7-4B1D-959F-F5BD9F131B28}" sibTransId="{8E603C7E-C41D-4009-86B8-DD64A5FF71EC}"/>
    <dgm:cxn modelId="{5F44213D-2497-4201-925E-6AAFCC7319F1}" srcId="{8FB4BF9C-7EF3-4442-AB71-80F61C346D9A}" destId="{576A4E2F-7CF2-4192-87B3-DBBD6CD4A084}" srcOrd="4" destOrd="0" parTransId="{B00B200A-3C37-4419-AE6E-880636EF8A9F}" sibTransId="{F67F9FF3-3775-4B8B-A0EA-24EB5F909951}"/>
    <dgm:cxn modelId="{910C553E-4A04-4017-B3A5-67DDDCF7A2F7}" type="presOf" srcId="{AF68BBA9-AF73-4DAF-87D2-8D8FCD36FFE5}" destId="{8A684FC2-6D3D-431F-BD90-DD4E3CF641A2}" srcOrd="0" destOrd="0" presId="urn:microsoft.com/office/officeart/2005/8/layout/vList2"/>
    <dgm:cxn modelId="{760BC247-F746-4691-B045-8198179D61A6}" type="presOf" srcId="{576A4E2F-7CF2-4192-87B3-DBBD6CD4A084}" destId="{CB0FCE4A-DA22-4722-9392-6E032BB094C2}" srcOrd="0" destOrd="0" presId="urn:microsoft.com/office/officeart/2005/8/layout/vList2"/>
    <dgm:cxn modelId="{DD7DB968-8B20-43E4-9366-0FE474B9E21B}" type="presOf" srcId="{5B85A1FB-0D16-451D-AF7A-7D753297FF0A}" destId="{F1558BBD-C199-4F44-8CCA-E0D4A098A657}" srcOrd="0" destOrd="0" presId="urn:microsoft.com/office/officeart/2005/8/layout/vList2"/>
    <dgm:cxn modelId="{754D1F6A-E9D2-4AF3-9B41-CBFB74F82368}" srcId="{8FB4BF9C-7EF3-4442-AB71-80F61C346D9A}" destId="{AF68BBA9-AF73-4DAF-87D2-8D8FCD36FFE5}" srcOrd="1" destOrd="0" parTransId="{BE2326B6-E8D2-4397-A5AC-B68A6096E5DD}" sibTransId="{7D5960D9-548C-462F-BD38-AA45B62A5855}"/>
    <dgm:cxn modelId="{69E0826B-6F47-4C9A-8C29-FBD249792E1F}" srcId="{8FB4BF9C-7EF3-4442-AB71-80F61C346D9A}" destId="{D524D856-3E4F-4485-BA79-E24711AEBD27}" srcOrd="2" destOrd="0" parTransId="{3196474B-2E97-45E0-9663-643B5557BCEC}" sibTransId="{80AEE512-EFBB-4F12-A425-EA3D3655C514}"/>
    <dgm:cxn modelId="{ADFF1156-2BAB-4679-9B62-D58F92F3AD24}" type="presOf" srcId="{EA654D18-39CB-4331-9D53-0A50AED34CDE}" destId="{BE052691-CA93-448A-A726-0C30CBBF30A0}" srcOrd="0" destOrd="0" presId="urn:microsoft.com/office/officeart/2005/8/layout/vList2"/>
    <dgm:cxn modelId="{DF4B0479-B9FA-403D-B071-A5AD03F81ACD}" type="presOf" srcId="{DF961DD4-73E0-4802-884E-1C6A9E8B7DD5}" destId="{BA4ED15C-DCC3-4FF5-B36C-FE7F45E8F59D}" srcOrd="0" destOrd="0" presId="urn:microsoft.com/office/officeart/2005/8/layout/vList2"/>
    <dgm:cxn modelId="{4422D6A0-B880-4EEE-B619-FA9E45466666}" type="presOf" srcId="{8FB4BF9C-7EF3-4442-AB71-80F61C346D9A}" destId="{874716EC-170F-4530-ADB8-89CA73E04E1D}" srcOrd="0" destOrd="0" presId="urn:microsoft.com/office/officeart/2005/8/layout/vList2"/>
    <dgm:cxn modelId="{62CD3EA5-7C4F-4C58-8A3C-2BD71688038F}" type="presOf" srcId="{D524D856-3E4F-4485-BA79-E24711AEBD27}" destId="{8130CA5E-2ABE-41E9-BB27-C3DF8544DFC1}" srcOrd="0" destOrd="0" presId="urn:microsoft.com/office/officeart/2005/8/layout/vList2"/>
    <dgm:cxn modelId="{5B1DE3A5-027F-4018-933C-550500AE3907}" srcId="{8FB4BF9C-7EF3-4442-AB71-80F61C346D9A}" destId="{5B85A1FB-0D16-451D-AF7A-7D753297FF0A}" srcOrd="0" destOrd="0" parTransId="{1E5BF780-71C3-4685-B942-A1B621C434E0}" sibTransId="{F7B5129E-89A3-42FE-8D2B-1E0BD912FDF4}"/>
    <dgm:cxn modelId="{C61CB6AD-14F3-414A-9F2C-47B2DAF9F35B}" srcId="{8FB4BF9C-7EF3-4442-AB71-80F61C346D9A}" destId="{DF961DD4-73E0-4802-884E-1C6A9E8B7DD5}" srcOrd="3" destOrd="0" parTransId="{E175D15D-0775-410B-9876-F42ECBC12F9B}" sibTransId="{FCF4F94B-EFFA-41B8-B853-5E10658179AC}"/>
    <dgm:cxn modelId="{CE2429D2-58F7-4075-85AE-466B71DACB39}" type="presOf" srcId="{7483FF1C-6B27-4D3E-B670-C0A45BBEFF3C}" destId="{AD8829A1-865B-4366-87DE-734F3C3B3236}" srcOrd="0" destOrd="0" presId="urn:microsoft.com/office/officeart/2005/8/layout/vList2"/>
    <dgm:cxn modelId="{AB4E20DA-321C-4496-931F-F7BC945B9640}" srcId="{8FB4BF9C-7EF3-4442-AB71-80F61C346D9A}" destId="{EA654D18-39CB-4331-9D53-0A50AED34CDE}" srcOrd="7" destOrd="0" parTransId="{6BB76174-F4AB-45AC-A60B-DBF11F8825F5}" sibTransId="{FE78B834-835A-4DD8-BB32-9F97700AB0ED}"/>
    <dgm:cxn modelId="{A75D82E7-4237-4000-87EE-692282F30B29}" type="presParOf" srcId="{874716EC-170F-4530-ADB8-89CA73E04E1D}" destId="{F1558BBD-C199-4F44-8CCA-E0D4A098A657}" srcOrd="0" destOrd="0" presId="urn:microsoft.com/office/officeart/2005/8/layout/vList2"/>
    <dgm:cxn modelId="{7A6D8F86-A4D0-4DB1-8D9E-922A1B4F6B7D}" type="presParOf" srcId="{874716EC-170F-4530-ADB8-89CA73E04E1D}" destId="{AF38E6E7-120F-4892-A398-515A1A9B8820}" srcOrd="1" destOrd="0" presId="urn:microsoft.com/office/officeart/2005/8/layout/vList2"/>
    <dgm:cxn modelId="{35A6614E-217B-486D-8C83-891F170CDDEB}" type="presParOf" srcId="{874716EC-170F-4530-ADB8-89CA73E04E1D}" destId="{8A684FC2-6D3D-431F-BD90-DD4E3CF641A2}" srcOrd="2" destOrd="0" presId="urn:microsoft.com/office/officeart/2005/8/layout/vList2"/>
    <dgm:cxn modelId="{D5B5663E-34E2-432C-9745-2B6270E0BFEF}" type="presParOf" srcId="{874716EC-170F-4530-ADB8-89CA73E04E1D}" destId="{30DD24E0-87B5-4E56-B680-F833B3B27166}" srcOrd="3" destOrd="0" presId="urn:microsoft.com/office/officeart/2005/8/layout/vList2"/>
    <dgm:cxn modelId="{290CCEDC-51A6-4B13-981F-2C2C4E3B9180}" type="presParOf" srcId="{874716EC-170F-4530-ADB8-89CA73E04E1D}" destId="{8130CA5E-2ABE-41E9-BB27-C3DF8544DFC1}" srcOrd="4" destOrd="0" presId="urn:microsoft.com/office/officeart/2005/8/layout/vList2"/>
    <dgm:cxn modelId="{A48BF79C-D08C-4917-AB12-1C6C099A883A}" type="presParOf" srcId="{874716EC-170F-4530-ADB8-89CA73E04E1D}" destId="{6C26128B-91C5-4B6F-9456-A3CB6AB55E80}" srcOrd="5" destOrd="0" presId="urn:microsoft.com/office/officeart/2005/8/layout/vList2"/>
    <dgm:cxn modelId="{A48519A7-6E96-4654-BE15-ECAE40545406}" type="presParOf" srcId="{874716EC-170F-4530-ADB8-89CA73E04E1D}" destId="{BA4ED15C-DCC3-4FF5-B36C-FE7F45E8F59D}" srcOrd="6" destOrd="0" presId="urn:microsoft.com/office/officeart/2005/8/layout/vList2"/>
    <dgm:cxn modelId="{0F68A182-5827-4940-895B-180A21D49B01}" type="presParOf" srcId="{874716EC-170F-4530-ADB8-89CA73E04E1D}" destId="{1C54CEB4-1E5C-4B2E-B585-1A2E9A38A8BF}" srcOrd="7" destOrd="0" presId="urn:microsoft.com/office/officeart/2005/8/layout/vList2"/>
    <dgm:cxn modelId="{DD4973F8-C43B-4256-9449-2DA7F632A18D}" type="presParOf" srcId="{874716EC-170F-4530-ADB8-89CA73E04E1D}" destId="{CB0FCE4A-DA22-4722-9392-6E032BB094C2}" srcOrd="8" destOrd="0" presId="urn:microsoft.com/office/officeart/2005/8/layout/vList2"/>
    <dgm:cxn modelId="{EFC51BF7-5BD7-4232-A777-E51528BF6983}" type="presParOf" srcId="{874716EC-170F-4530-ADB8-89CA73E04E1D}" destId="{D2D247BA-D31C-4FA4-860C-98EE7FEEED70}" srcOrd="9" destOrd="0" presId="urn:microsoft.com/office/officeart/2005/8/layout/vList2"/>
    <dgm:cxn modelId="{39D1EFBC-3151-4EE3-9B13-4E98D337ADDC}" type="presParOf" srcId="{874716EC-170F-4530-ADB8-89CA73E04E1D}" destId="{E4A499A2-F641-4661-A03C-39058136FAED}" srcOrd="10" destOrd="0" presId="urn:microsoft.com/office/officeart/2005/8/layout/vList2"/>
    <dgm:cxn modelId="{3B699822-BEA1-4F36-8103-E391AA2C250F}" type="presParOf" srcId="{874716EC-170F-4530-ADB8-89CA73E04E1D}" destId="{29003461-B371-4A6E-850C-C8ABD2F320B4}" srcOrd="11" destOrd="0" presId="urn:microsoft.com/office/officeart/2005/8/layout/vList2"/>
    <dgm:cxn modelId="{AC9FEC20-700B-4558-A13A-09AD1F4070B2}" type="presParOf" srcId="{874716EC-170F-4530-ADB8-89CA73E04E1D}" destId="{AD8829A1-865B-4366-87DE-734F3C3B3236}" srcOrd="12" destOrd="0" presId="urn:microsoft.com/office/officeart/2005/8/layout/vList2"/>
    <dgm:cxn modelId="{4228B98C-7339-4A98-91BC-F605C7DA68DB}" type="presParOf" srcId="{874716EC-170F-4530-ADB8-89CA73E04E1D}" destId="{FE3C1B91-E4B3-43C0-A9BD-793ED7AFA574}" srcOrd="13" destOrd="0" presId="urn:microsoft.com/office/officeart/2005/8/layout/vList2"/>
    <dgm:cxn modelId="{A586BAF0-6593-43F3-8E92-722AF4C700DA}" type="presParOf" srcId="{874716EC-170F-4530-ADB8-89CA73E04E1D}" destId="{BE052691-CA93-448A-A726-0C30CBBF30A0}" srcOrd="14" destOrd="0" presId="urn:microsoft.com/office/officeart/2005/8/layout/vList2"/>
    <dgm:cxn modelId="{5D4DDC0D-C310-4085-9284-71D1802D5F42}" type="presParOf" srcId="{874716EC-170F-4530-ADB8-89CA73E04E1D}" destId="{E23CA4A8-8705-4F1F-9B52-45935B412DA0}" srcOrd="15" destOrd="0" presId="urn:microsoft.com/office/officeart/2005/8/layout/vList2"/>
    <dgm:cxn modelId="{B17A5774-B993-4690-BF90-F8BDD47F9EA4}" type="presParOf" srcId="{874716EC-170F-4530-ADB8-89CA73E04E1D}" destId="{43980712-8C30-43C3-B536-04338ABCF32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7CAE0-A9F2-4DAE-9F6D-CF7B64719D14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D4A5B8B-E66F-4142-86AA-DC30646E9E08}">
      <dgm:prSet/>
      <dgm:spPr/>
      <dgm:t>
        <a:bodyPr/>
        <a:lstStyle/>
        <a:p>
          <a:r>
            <a:rPr lang="hr-HR"/>
            <a:t>Kapljičnim putem-kada zaražena osoba govori, kašlje ili kiše, izbacuje kapljice koje sadrže virus u zrak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kapljice budu udahnute od strane drugih osoba koje se nalaze u blizini što dovodi do infekcije</a:t>
          </a:r>
          <a:endParaRPr lang="en-US"/>
        </a:p>
      </dgm:t>
    </dgm:pt>
    <dgm:pt modelId="{47511032-7E42-4C26-8EB8-E133BADA1A35}" type="parTrans" cxnId="{DA9FF815-0637-42CD-8F07-73E5E99831BB}">
      <dgm:prSet/>
      <dgm:spPr/>
      <dgm:t>
        <a:bodyPr/>
        <a:lstStyle/>
        <a:p>
          <a:endParaRPr lang="en-US"/>
        </a:p>
      </dgm:t>
    </dgm:pt>
    <dgm:pt modelId="{4ACCD4F8-F8A1-4A3A-9437-5A7BE5DF609B}" type="sibTrans" cxnId="{DA9FF815-0637-42CD-8F07-73E5E99831BB}">
      <dgm:prSet/>
      <dgm:spPr/>
      <dgm:t>
        <a:bodyPr/>
        <a:lstStyle/>
        <a:p>
          <a:endParaRPr lang="en-US"/>
        </a:p>
      </dgm:t>
    </dgm:pt>
    <dgm:pt modelId="{7B0F932C-98F7-4E37-AABC-BC85F9ECD328}">
      <dgm:prSet/>
      <dgm:spPr/>
      <dgm:t>
        <a:bodyPr/>
        <a:lstStyle/>
        <a:p>
          <a:r>
            <a:rPr lang="hr-HR"/>
            <a:t>Virus se može prenijeti i putem kontaminiranih površina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ako osoba dodirne površinu na kojoj se nalazi virus, a zatim dotakne lice, nos ili usta može doći do infekcije</a:t>
          </a:r>
          <a:endParaRPr lang="en-US"/>
        </a:p>
      </dgm:t>
    </dgm:pt>
    <dgm:pt modelId="{822EEAD7-061B-458F-9EE7-916E28B510B7}" type="parTrans" cxnId="{877F992C-2EC9-482E-816A-83E42AE4BF76}">
      <dgm:prSet/>
      <dgm:spPr/>
      <dgm:t>
        <a:bodyPr/>
        <a:lstStyle/>
        <a:p>
          <a:endParaRPr lang="en-US"/>
        </a:p>
      </dgm:t>
    </dgm:pt>
    <dgm:pt modelId="{82B268B9-1F8F-4E02-B3AC-E5608CAB12DA}" type="sibTrans" cxnId="{877F992C-2EC9-482E-816A-83E42AE4BF76}">
      <dgm:prSet/>
      <dgm:spPr/>
      <dgm:t>
        <a:bodyPr/>
        <a:lstStyle/>
        <a:p>
          <a:endParaRPr lang="en-US"/>
        </a:p>
      </dgm:t>
    </dgm:pt>
    <dgm:pt modelId="{7FCE22DE-C262-4886-89A7-887523B8DE18}">
      <dgm:prSet/>
      <dgm:spPr/>
      <dgm:t>
        <a:bodyPr/>
        <a:lstStyle/>
        <a:p>
          <a:r>
            <a:rPr lang="hr-HR"/>
            <a:t>Aerosoli-sitne čestice koje ostaju u zraku duže vrijeme i na većim udaljenostima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zatvoreni prostori s lošom ventilacijom</a:t>
          </a:r>
          <a:endParaRPr lang="en-US"/>
        </a:p>
      </dgm:t>
    </dgm:pt>
    <dgm:pt modelId="{9BCBC877-1CEB-4DA7-9E83-61F476E513C5}" type="parTrans" cxnId="{0D916266-EDD5-4D47-9AF1-81B816E3520C}">
      <dgm:prSet/>
      <dgm:spPr/>
      <dgm:t>
        <a:bodyPr/>
        <a:lstStyle/>
        <a:p>
          <a:endParaRPr lang="en-US"/>
        </a:p>
      </dgm:t>
    </dgm:pt>
    <dgm:pt modelId="{D3B4801B-842C-4B25-8FF7-09FF11BA85C6}" type="sibTrans" cxnId="{0D916266-EDD5-4D47-9AF1-81B816E3520C}">
      <dgm:prSet/>
      <dgm:spPr/>
      <dgm:t>
        <a:bodyPr/>
        <a:lstStyle/>
        <a:p>
          <a:endParaRPr lang="en-US"/>
        </a:p>
      </dgm:t>
    </dgm:pt>
    <dgm:pt modelId="{A8C7B91F-FC43-4F16-86AA-B4E5B547B847}" type="pres">
      <dgm:prSet presAssocID="{9CD7CAE0-A9F2-4DAE-9F6D-CF7B64719D14}" presName="vert0" presStyleCnt="0">
        <dgm:presLayoutVars>
          <dgm:dir/>
          <dgm:animOne val="branch"/>
          <dgm:animLvl val="lvl"/>
        </dgm:presLayoutVars>
      </dgm:prSet>
      <dgm:spPr/>
    </dgm:pt>
    <dgm:pt modelId="{59C071C0-B182-4788-ADB1-E744F36EFCE9}" type="pres">
      <dgm:prSet presAssocID="{BD4A5B8B-E66F-4142-86AA-DC30646E9E08}" presName="thickLine" presStyleLbl="alignNode1" presStyleIdx="0" presStyleCnt="3"/>
      <dgm:spPr/>
    </dgm:pt>
    <dgm:pt modelId="{FAA4F58C-50F7-4C56-97D2-99A5BC39AFCE}" type="pres">
      <dgm:prSet presAssocID="{BD4A5B8B-E66F-4142-86AA-DC30646E9E08}" presName="horz1" presStyleCnt="0"/>
      <dgm:spPr/>
    </dgm:pt>
    <dgm:pt modelId="{3C62CE44-69B5-43DE-B27D-601EFDE3E431}" type="pres">
      <dgm:prSet presAssocID="{BD4A5B8B-E66F-4142-86AA-DC30646E9E08}" presName="tx1" presStyleLbl="revTx" presStyleIdx="0" presStyleCnt="3"/>
      <dgm:spPr/>
    </dgm:pt>
    <dgm:pt modelId="{D4407C2D-EF76-4B11-9FCF-7E1CECA4BFB3}" type="pres">
      <dgm:prSet presAssocID="{BD4A5B8B-E66F-4142-86AA-DC30646E9E08}" presName="vert1" presStyleCnt="0"/>
      <dgm:spPr/>
    </dgm:pt>
    <dgm:pt modelId="{A9DF49F6-C0DB-44B7-A93E-521D081FC26B}" type="pres">
      <dgm:prSet presAssocID="{7B0F932C-98F7-4E37-AABC-BC85F9ECD328}" presName="thickLine" presStyleLbl="alignNode1" presStyleIdx="1" presStyleCnt="3"/>
      <dgm:spPr/>
    </dgm:pt>
    <dgm:pt modelId="{A5B99E0D-9694-4072-9EEF-BB8BB2866B5E}" type="pres">
      <dgm:prSet presAssocID="{7B0F932C-98F7-4E37-AABC-BC85F9ECD328}" presName="horz1" presStyleCnt="0"/>
      <dgm:spPr/>
    </dgm:pt>
    <dgm:pt modelId="{985573AD-8B1F-495E-95AD-B9C011B12541}" type="pres">
      <dgm:prSet presAssocID="{7B0F932C-98F7-4E37-AABC-BC85F9ECD328}" presName="tx1" presStyleLbl="revTx" presStyleIdx="1" presStyleCnt="3"/>
      <dgm:spPr/>
    </dgm:pt>
    <dgm:pt modelId="{48D1BF22-041A-4A39-A407-7D72FE71B6AB}" type="pres">
      <dgm:prSet presAssocID="{7B0F932C-98F7-4E37-AABC-BC85F9ECD328}" presName="vert1" presStyleCnt="0"/>
      <dgm:spPr/>
    </dgm:pt>
    <dgm:pt modelId="{368E8425-CC5A-4408-BD24-E938CAD7395A}" type="pres">
      <dgm:prSet presAssocID="{7FCE22DE-C262-4886-89A7-887523B8DE18}" presName="thickLine" presStyleLbl="alignNode1" presStyleIdx="2" presStyleCnt="3"/>
      <dgm:spPr/>
    </dgm:pt>
    <dgm:pt modelId="{2BA5A580-B68A-45AE-8FF1-9E6FBC1CAC35}" type="pres">
      <dgm:prSet presAssocID="{7FCE22DE-C262-4886-89A7-887523B8DE18}" presName="horz1" presStyleCnt="0"/>
      <dgm:spPr/>
    </dgm:pt>
    <dgm:pt modelId="{78B45432-D281-4B54-9BFA-FA5608BAA837}" type="pres">
      <dgm:prSet presAssocID="{7FCE22DE-C262-4886-89A7-887523B8DE18}" presName="tx1" presStyleLbl="revTx" presStyleIdx="2" presStyleCnt="3"/>
      <dgm:spPr/>
    </dgm:pt>
    <dgm:pt modelId="{097A9FD4-EC2C-48E4-A85D-ED1AEA5A22BC}" type="pres">
      <dgm:prSet presAssocID="{7FCE22DE-C262-4886-89A7-887523B8DE18}" presName="vert1" presStyleCnt="0"/>
      <dgm:spPr/>
    </dgm:pt>
  </dgm:ptLst>
  <dgm:cxnLst>
    <dgm:cxn modelId="{DA9FF815-0637-42CD-8F07-73E5E99831BB}" srcId="{9CD7CAE0-A9F2-4DAE-9F6D-CF7B64719D14}" destId="{BD4A5B8B-E66F-4142-86AA-DC30646E9E08}" srcOrd="0" destOrd="0" parTransId="{47511032-7E42-4C26-8EB8-E133BADA1A35}" sibTransId="{4ACCD4F8-F8A1-4A3A-9437-5A7BE5DF609B}"/>
    <dgm:cxn modelId="{877F992C-2EC9-482E-816A-83E42AE4BF76}" srcId="{9CD7CAE0-A9F2-4DAE-9F6D-CF7B64719D14}" destId="{7B0F932C-98F7-4E37-AABC-BC85F9ECD328}" srcOrd="1" destOrd="0" parTransId="{822EEAD7-061B-458F-9EE7-916E28B510B7}" sibTransId="{82B268B9-1F8F-4E02-B3AC-E5608CAB12DA}"/>
    <dgm:cxn modelId="{3D4FF531-C87B-4C49-941D-4B5C70AD1B53}" type="presOf" srcId="{9CD7CAE0-A9F2-4DAE-9F6D-CF7B64719D14}" destId="{A8C7B91F-FC43-4F16-86AA-B4E5B547B847}" srcOrd="0" destOrd="0" presId="urn:microsoft.com/office/officeart/2008/layout/LinedList"/>
    <dgm:cxn modelId="{0D916266-EDD5-4D47-9AF1-81B816E3520C}" srcId="{9CD7CAE0-A9F2-4DAE-9F6D-CF7B64719D14}" destId="{7FCE22DE-C262-4886-89A7-887523B8DE18}" srcOrd="2" destOrd="0" parTransId="{9BCBC877-1CEB-4DA7-9E83-61F476E513C5}" sibTransId="{D3B4801B-842C-4B25-8FF7-09FF11BA85C6}"/>
    <dgm:cxn modelId="{1B90884B-9BF5-4852-AD5D-04605846158C}" type="presOf" srcId="{BD4A5B8B-E66F-4142-86AA-DC30646E9E08}" destId="{3C62CE44-69B5-43DE-B27D-601EFDE3E431}" srcOrd="0" destOrd="0" presId="urn:microsoft.com/office/officeart/2008/layout/LinedList"/>
    <dgm:cxn modelId="{F32C7082-F68D-422B-B89F-5EAA6DFFB85C}" type="presOf" srcId="{7B0F932C-98F7-4E37-AABC-BC85F9ECD328}" destId="{985573AD-8B1F-495E-95AD-B9C011B12541}" srcOrd="0" destOrd="0" presId="urn:microsoft.com/office/officeart/2008/layout/LinedList"/>
    <dgm:cxn modelId="{F982F083-3468-418C-9666-5B3C8B0774DD}" type="presOf" srcId="{7FCE22DE-C262-4886-89A7-887523B8DE18}" destId="{78B45432-D281-4B54-9BFA-FA5608BAA837}" srcOrd="0" destOrd="0" presId="urn:microsoft.com/office/officeart/2008/layout/LinedList"/>
    <dgm:cxn modelId="{6871F728-0120-40E2-9404-A23ECE47EA90}" type="presParOf" srcId="{A8C7B91F-FC43-4F16-86AA-B4E5B547B847}" destId="{59C071C0-B182-4788-ADB1-E744F36EFCE9}" srcOrd="0" destOrd="0" presId="urn:microsoft.com/office/officeart/2008/layout/LinedList"/>
    <dgm:cxn modelId="{661062D6-3FF9-4C37-9F56-44A4DC3CD0AF}" type="presParOf" srcId="{A8C7B91F-FC43-4F16-86AA-B4E5B547B847}" destId="{FAA4F58C-50F7-4C56-97D2-99A5BC39AFCE}" srcOrd="1" destOrd="0" presId="urn:microsoft.com/office/officeart/2008/layout/LinedList"/>
    <dgm:cxn modelId="{933D4E68-DF31-497E-93CC-623CA4EC5001}" type="presParOf" srcId="{FAA4F58C-50F7-4C56-97D2-99A5BC39AFCE}" destId="{3C62CE44-69B5-43DE-B27D-601EFDE3E431}" srcOrd="0" destOrd="0" presId="urn:microsoft.com/office/officeart/2008/layout/LinedList"/>
    <dgm:cxn modelId="{3E2B9A37-B3E4-4B7A-B56D-1D3D0BAAE293}" type="presParOf" srcId="{FAA4F58C-50F7-4C56-97D2-99A5BC39AFCE}" destId="{D4407C2D-EF76-4B11-9FCF-7E1CECA4BFB3}" srcOrd="1" destOrd="0" presId="urn:microsoft.com/office/officeart/2008/layout/LinedList"/>
    <dgm:cxn modelId="{8FD7A7A8-02F3-4C56-ABBB-1928AA3DC3AB}" type="presParOf" srcId="{A8C7B91F-FC43-4F16-86AA-B4E5B547B847}" destId="{A9DF49F6-C0DB-44B7-A93E-521D081FC26B}" srcOrd="2" destOrd="0" presId="urn:microsoft.com/office/officeart/2008/layout/LinedList"/>
    <dgm:cxn modelId="{E17BBFFA-3785-43C7-986F-77213BE1D967}" type="presParOf" srcId="{A8C7B91F-FC43-4F16-86AA-B4E5B547B847}" destId="{A5B99E0D-9694-4072-9EEF-BB8BB2866B5E}" srcOrd="3" destOrd="0" presId="urn:microsoft.com/office/officeart/2008/layout/LinedList"/>
    <dgm:cxn modelId="{81329D6C-8622-47C3-9A19-8B6EDD200139}" type="presParOf" srcId="{A5B99E0D-9694-4072-9EEF-BB8BB2866B5E}" destId="{985573AD-8B1F-495E-95AD-B9C011B12541}" srcOrd="0" destOrd="0" presId="urn:microsoft.com/office/officeart/2008/layout/LinedList"/>
    <dgm:cxn modelId="{69A12573-F8C5-46FA-9499-7B2B9F1F9B35}" type="presParOf" srcId="{A5B99E0D-9694-4072-9EEF-BB8BB2866B5E}" destId="{48D1BF22-041A-4A39-A407-7D72FE71B6AB}" srcOrd="1" destOrd="0" presId="urn:microsoft.com/office/officeart/2008/layout/LinedList"/>
    <dgm:cxn modelId="{263D5C57-7F65-4B61-840D-68815A4BE5D3}" type="presParOf" srcId="{A8C7B91F-FC43-4F16-86AA-B4E5B547B847}" destId="{368E8425-CC5A-4408-BD24-E938CAD7395A}" srcOrd="4" destOrd="0" presId="urn:microsoft.com/office/officeart/2008/layout/LinedList"/>
    <dgm:cxn modelId="{602ADE93-1D0F-4DFF-8EFD-E9D115237C1B}" type="presParOf" srcId="{A8C7B91F-FC43-4F16-86AA-B4E5B547B847}" destId="{2BA5A580-B68A-45AE-8FF1-9E6FBC1CAC35}" srcOrd="5" destOrd="0" presId="urn:microsoft.com/office/officeart/2008/layout/LinedList"/>
    <dgm:cxn modelId="{1447C0CB-E631-4D05-BB15-8862EF5680D5}" type="presParOf" srcId="{2BA5A580-B68A-45AE-8FF1-9E6FBC1CAC35}" destId="{78B45432-D281-4B54-9BFA-FA5608BAA837}" srcOrd="0" destOrd="0" presId="urn:microsoft.com/office/officeart/2008/layout/LinedList"/>
    <dgm:cxn modelId="{432F35F8-205C-4A94-B4B3-725DD4A0981C}" type="presParOf" srcId="{2BA5A580-B68A-45AE-8FF1-9E6FBC1CAC35}" destId="{097A9FD4-EC2C-48E4-A85D-ED1AEA5A22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EE846-3309-484E-9A70-33D588E3607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034B09-82DE-4B10-A98F-862C87F58570}">
      <dgm:prSet/>
      <dgm:spPr/>
      <dgm:t>
        <a:bodyPr/>
        <a:lstStyle/>
        <a:p>
          <a:r>
            <a:rPr lang="hr-HR"/>
            <a:t>Posljedice mogu varirati od blagih do teških simptoma</a:t>
          </a:r>
          <a:endParaRPr lang="en-US"/>
        </a:p>
      </dgm:t>
    </dgm:pt>
    <dgm:pt modelId="{3FCAA7BE-9EE9-4039-B79A-FD46C093DBE3}" type="parTrans" cxnId="{D325718E-2925-447E-8FE8-CC52D031C199}">
      <dgm:prSet/>
      <dgm:spPr/>
      <dgm:t>
        <a:bodyPr/>
        <a:lstStyle/>
        <a:p>
          <a:endParaRPr lang="en-US"/>
        </a:p>
      </dgm:t>
    </dgm:pt>
    <dgm:pt modelId="{27208F6C-8277-47A9-B597-98589033F5D2}" type="sibTrans" cxnId="{D325718E-2925-447E-8FE8-CC52D031C199}">
      <dgm:prSet/>
      <dgm:spPr/>
      <dgm:t>
        <a:bodyPr/>
        <a:lstStyle/>
        <a:p>
          <a:endParaRPr lang="en-US"/>
        </a:p>
      </dgm:t>
    </dgm:pt>
    <dgm:pt modelId="{77D0E7DD-60A3-47E5-A81C-34EEC07165B4}">
      <dgm:prSet/>
      <dgm:spPr/>
      <dgm:t>
        <a:bodyPr/>
        <a:lstStyle/>
        <a:p>
          <a:r>
            <a:rPr lang="hr-HR"/>
            <a:t>Blagi simptomi: kašalj, groznica, umor, gubitak okusa ili mirisa</a:t>
          </a:r>
          <a:endParaRPr lang="en-US"/>
        </a:p>
      </dgm:t>
    </dgm:pt>
    <dgm:pt modelId="{5E18F118-E237-4C91-8F11-6FF88E15B2A0}" type="parTrans" cxnId="{AE967870-0873-4EC9-9A9F-393726B22079}">
      <dgm:prSet/>
      <dgm:spPr/>
      <dgm:t>
        <a:bodyPr/>
        <a:lstStyle/>
        <a:p>
          <a:endParaRPr lang="en-US"/>
        </a:p>
      </dgm:t>
    </dgm:pt>
    <dgm:pt modelId="{5506EF2A-1C08-4E10-AC26-3E268F4E781A}" type="sibTrans" cxnId="{AE967870-0873-4EC9-9A9F-393726B22079}">
      <dgm:prSet/>
      <dgm:spPr/>
      <dgm:t>
        <a:bodyPr/>
        <a:lstStyle/>
        <a:p>
          <a:endParaRPr lang="en-US"/>
        </a:p>
      </dgm:t>
    </dgm:pt>
    <dgm:pt modelId="{EE7108F4-F9BF-4A3F-95BB-EB645024DDEC}">
      <dgm:prSet/>
      <dgm:spPr/>
      <dgm:t>
        <a:bodyPr/>
        <a:lstStyle/>
        <a:p>
          <a:r>
            <a:rPr lang="hr-HR"/>
            <a:t>Teži simptomi: upala pluća, respiratorna insuficijencija </a:t>
          </a:r>
          <a:endParaRPr lang="en-US"/>
        </a:p>
      </dgm:t>
    </dgm:pt>
    <dgm:pt modelId="{9FA30F6C-3B45-4128-9442-AC05A4B1D501}" type="parTrans" cxnId="{130D5769-ADC2-48E8-B81F-23E435FA773C}">
      <dgm:prSet/>
      <dgm:spPr/>
      <dgm:t>
        <a:bodyPr/>
        <a:lstStyle/>
        <a:p>
          <a:endParaRPr lang="en-US"/>
        </a:p>
      </dgm:t>
    </dgm:pt>
    <dgm:pt modelId="{AF771E63-E213-4B6E-B10A-CA28A8E36C68}" type="sibTrans" cxnId="{130D5769-ADC2-48E8-B81F-23E435FA773C}">
      <dgm:prSet/>
      <dgm:spPr/>
      <dgm:t>
        <a:bodyPr/>
        <a:lstStyle/>
        <a:p>
          <a:endParaRPr lang="en-US"/>
        </a:p>
      </dgm:t>
    </dgm:pt>
    <dgm:pt modelId="{B1D1499D-FF23-4CF3-90C9-1580D7523FB2}">
      <dgm:prSet/>
      <dgm:spPr/>
      <dgm:t>
        <a:bodyPr/>
        <a:lstStyle/>
        <a:p>
          <a:r>
            <a:rPr lang="hr-HR"/>
            <a:t>„Long Covid” : otežano disanje, problemi s pamćenjem i koncentracijom, kronični umor i mnogi drugi</a:t>
          </a:r>
          <a:endParaRPr lang="en-US"/>
        </a:p>
      </dgm:t>
    </dgm:pt>
    <dgm:pt modelId="{CA105C27-CFD7-495B-89D9-C6E8E262B4AB}" type="parTrans" cxnId="{0DE2173D-3C7D-4872-8FD6-5C193006D072}">
      <dgm:prSet/>
      <dgm:spPr/>
      <dgm:t>
        <a:bodyPr/>
        <a:lstStyle/>
        <a:p>
          <a:endParaRPr lang="en-US"/>
        </a:p>
      </dgm:t>
    </dgm:pt>
    <dgm:pt modelId="{B7DA323D-D446-4F78-B575-0F47855C2E53}" type="sibTrans" cxnId="{0DE2173D-3C7D-4872-8FD6-5C193006D072}">
      <dgm:prSet/>
      <dgm:spPr/>
      <dgm:t>
        <a:bodyPr/>
        <a:lstStyle/>
        <a:p>
          <a:endParaRPr lang="en-US"/>
        </a:p>
      </dgm:t>
    </dgm:pt>
    <dgm:pt modelId="{0EFC8DB7-D339-4488-9812-469AAE861727}" type="pres">
      <dgm:prSet presAssocID="{229EE846-3309-484E-9A70-33D588E36070}" presName="Name0" presStyleCnt="0">
        <dgm:presLayoutVars>
          <dgm:dir/>
          <dgm:resizeHandles val="exact"/>
        </dgm:presLayoutVars>
      </dgm:prSet>
      <dgm:spPr/>
    </dgm:pt>
    <dgm:pt modelId="{9074B1BD-E2A6-4537-AC07-FAF800FE111E}" type="pres">
      <dgm:prSet presAssocID="{229EE846-3309-484E-9A70-33D588E36070}" presName="cycle" presStyleCnt="0"/>
      <dgm:spPr/>
    </dgm:pt>
    <dgm:pt modelId="{EC5079D6-EB90-4C95-8B05-9C25B6B1CB21}" type="pres">
      <dgm:prSet presAssocID="{49034B09-82DE-4B10-A98F-862C87F58570}" presName="nodeFirstNode" presStyleLbl="node1" presStyleIdx="0" presStyleCnt="4">
        <dgm:presLayoutVars>
          <dgm:bulletEnabled val="1"/>
        </dgm:presLayoutVars>
      </dgm:prSet>
      <dgm:spPr/>
    </dgm:pt>
    <dgm:pt modelId="{F65C3586-BB4D-43F2-950A-0B5118BC5479}" type="pres">
      <dgm:prSet presAssocID="{27208F6C-8277-47A9-B597-98589033F5D2}" presName="sibTransFirstNode" presStyleLbl="bgShp" presStyleIdx="0" presStyleCnt="1"/>
      <dgm:spPr/>
    </dgm:pt>
    <dgm:pt modelId="{EE1235A8-A3DC-455A-9883-94F9E75FD718}" type="pres">
      <dgm:prSet presAssocID="{77D0E7DD-60A3-47E5-A81C-34EEC07165B4}" presName="nodeFollowingNodes" presStyleLbl="node1" presStyleIdx="1" presStyleCnt="4">
        <dgm:presLayoutVars>
          <dgm:bulletEnabled val="1"/>
        </dgm:presLayoutVars>
      </dgm:prSet>
      <dgm:spPr/>
    </dgm:pt>
    <dgm:pt modelId="{87963DEC-1B5C-43C0-80D2-1C92F96E38AB}" type="pres">
      <dgm:prSet presAssocID="{EE7108F4-F9BF-4A3F-95BB-EB645024DDEC}" presName="nodeFollowingNodes" presStyleLbl="node1" presStyleIdx="2" presStyleCnt="4">
        <dgm:presLayoutVars>
          <dgm:bulletEnabled val="1"/>
        </dgm:presLayoutVars>
      </dgm:prSet>
      <dgm:spPr/>
    </dgm:pt>
    <dgm:pt modelId="{5A66AA79-DC62-4901-A980-506AEF51CBC3}" type="pres">
      <dgm:prSet presAssocID="{B1D1499D-FF23-4CF3-90C9-1580D7523FB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7A45909-FC7D-434D-801D-8D25CE8508AE}" type="presOf" srcId="{EE7108F4-F9BF-4A3F-95BB-EB645024DDEC}" destId="{87963DEC-1B5C-43C0-80D2-1C92F96E38AB}" srcOrd="0" destOrd="0" presId="urn:microsoft.com/office/officeart/2005/8/layout/cycle3"/>
    <dgm:cxn modelId="{6A433B16-5F6A-41F5-8FE3-BEF722371C42}" type="presOf" srcId="{77D0E7DD-60A3-47E5-A81C-34EEC07165B4}" destId="{EE1235A8-A3DC-455A-9883-94F9E75FD718}" srcOrd="0" destOrd="0" presId="urn:microsoft.com/office/officeart/2005/8/layout/cycle3"/>
    <dgm:cxn modelId="{561E0132-3B49-488E-BAD3-4C9CC2A61FEC}" type="presOf" srcId="{B1D1499D-FF23-4CF3-90C9-1580D7523FB2}" destId="{5A66AA79-DC62-4901-A980-506AEF51CBC3}" srcOrd="0" destOrd="0" presId="urn:microsoft.com/office/officeart/2005/8/layout/cycle3"/>
    <dgm:cxn modelId="{0DE2173D-3C7D-4872-8FD6-5C193006D072}" srcId="{229EE846-3309-484E-9A70-33D588E36070}" destId="{B1D1499D-FF23-4CF3-90C9-1580D7523FB2}" srcOrd="3" destOrd="0" parTransId="{CA105C27-CFD7-495B-89D9-C6E8E262B4AB}" sibTransId="{B7DA323D-D446-4F78-B575-0F47855C2E53}"/>
    <dgm:cxn modelId="{4F4ACA64-07A1-4159-B1EB-91D3BA0BEAF7}" type="presOf" srcId="{27208F6C-8277-47A9-B597-98589033F5D2}" destId="{F65C3586-BB4D-43F2-950A-0B5118BC5479}" srcOrd="0" destOrd="0" presId="urn:microsoft.com/office/officeart/2005/8/layout/cycle3"/>
    <dgm:cxn modelId="{D2B78E65-8B43-423D-BFF8-2A93E9D06394}" type="presOf" srcId="{229EE846-3309-484E-9A70-33D588E36070}" destId="{0EFC8DB7-D339-4488-9812-469AAE861727}" srcOrd="0" destOrd="0" presId="urn:microsoft.com/office/officeart/2005/8/layout/cycle3"/>
    <dgm:cxn modelId="{130D5769-ADC2-48E8-B81F-23E435FA773C}" srcId="{229EE846-3309-484E-9A70-33D588E36070}" destId="{EE7108F4-F9BF-4A3F-95BB-EB645024DDEC}" srcOrd="2" destOrd="0" parTransId="{9FA30F6C-3B45-4128-9442-AC05A4B1D501}" sibTransId="{AF771E63-E213-4B6E-B10A-CA28A8E36C68}"/>
    <dgm:cxn modelId="{AE967870-0873-4EC9-9A9F-393726B22079}" srcId="{229EE846-3309-484E-9A70-33D588E36070}" destId="{77D0E7DD-60A3-47E5-A81C-34EEC07165B4}" srcOrd="1" destOrd="0" parTransId="{5E18F118-E237-4C91-8F11-6FF88E15B2A0}" sibTransId="{5506EF2A-1C08-4E10-AC26-3E268F4E781A}"/>
    <dgm:cxn modelId="{D325718E-2925-447E-8FE8-CC52D031C199}" srcId="{229EE846-3309-484E-9A70-33D588E36070}" destId="{49034B09-82DE-4B10-A98F-862C87F58570}" srcOrd="0" destOrd="0" parTransId="{3FCAA7BE-9EE9-4039-B79A-FD46C093DBE3}" sibTransId="{27208F6C-8277-47A9-B597-98589033F5D2}"/>
    <dgm:cxn modelId="{C3E3A794-4EB8-4CC1-B27F-F5146A666830}" type="presOf" srcId="{49034B09-82DE-4B10-A98F-862C87F58570}" destId="{EC5079D6-EB90-4C95-8B05-9C25B6B1CB21}" srcOrd="0" destOrd="0" presId="urn:microsoft.com/office/officeart/2005/8/layout/cycle3"/>
    <dgm:cxn modelId="{3AAE1E6C-4A08-4025-8562-424338DABCB3}" type="presParOf" srcId="{0EFC8DB7-D339-4488-9812-469AAE861727}" destId="{9074B1BD-E2A6-4537-AC07-FAF800FE111E}" srcOrd="0" destOrd="0" presId="urn:microsoft.com/office/officeart/2005/8/layout/cycle3"/>
    <dgm:cxn modelId="{9B744B6E-B1FE-44F2-B38F-8F9609332572}" type="presParOf" srcId="{9074B1BD-E2A6-4537-AC07-FAF800FE111E}" destId="{EC5079D6-EB90-4C95-8B05-9C25B6B1CB21}" srcOrd="0" destOrd="0" presId="urn:microsoft.com/office/officeart/2005/8/layout/cycle3"/>
    <dgm:cxn modelId="{6D9180A3-3B88-40F7-ADE9-541D1DC4ED8C}" type="presParOf" srcId="{9074B1BD-E2A6-4537-AC07-FAF800FE111E}" destId="{F65C3586-BB4D-43F2-950A-0B5118BC5479}" srcOrd="1" destOrd="0" presId="urn:microsoft.com/office/officeart/2005/8/layout/cycle3"/>
    <dgm:cxn modelId="{7EBA3CA9-50CB-4E4D-97A3-07A35E7D8FC6}" type="presParOf" srcId="{9074B1BD-E2A6-4537-AC07-FAF800FE111E}" destId="{EE1235A8-A3DC-455A-9883-94F9E75FD718}" srcOrd="2" destOrd="0" presId="urn:microsoft.com/office/officeart/2005/8/layout/cycle3"/>
    <dgm:cxn modelId="{22D3B024-3A15-4836-8A9F-5DB640689869}" type="presParOf" srcId="{9074B1BD-E2A6-4537-AC07-FAF800FE111E}" destId="{87963DEC-1B5C-43C0-80D2-1C92F96E38AB}" srcOrd="3" destOrd="0" presId="urn:microsoft.com/office/officeart/2005/8/layout/cycle3"/>
    <dgm:cxn modelId="{79106355-FB43-4328-B5A9-DB57EB449F32}" type="presParOf" srcId="{9074B1BD-E2A6-4537-AC07-FAF800FE111E}" destId="{5A66AA79-DC62-4901-A980-506AEF51CBC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5B159-648F-4294-8138-7F5CA6CE1EE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42C1AA-636A-4902-B8B3-C3829F23F58C}">
      <dgm:prSet/>
      <dgm:spPr/>
      <dgm:t>
        <a:bodyPr/>
        <a:lstStyle/>
        <a:p>
          <a:r>
            <a:rPr lang="hr-HR"/>
            <a:t>Zdravstveni učinci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preopterećenje zdravstvenog sustava, otežano liječenje</a:t>
          </a:r>
          <a:endParaRPr lang="en-US"/>
        </a:p>
      </dgm:t>
    </dgm:pt>
    <dgm:pt modelId="{DC1361B3-493D-43E0-B80F-892D82350CA4}" type="parTrans" cxnId="{F4F18081-C82B-4793-BE85-87091EE76319}">
      <dgm:prSet/>
      <dgm:spPr/>
      <dgm:t>
        <a:bodyPr/>
        <a:lstStyle/>
        <a:p>
          <a:endParaRPr lang="en-US"/>
        </a:p>
      </dgm:t>
    </dgm:pt>
    <dgm:pt modelId="{D453935A-1000-4256-B75A-8CAB649E947A}" type="sibTrans" cxnId="{F4F18081-C82B-4793-BE85-87091EE76319}">
      <dgm:prSet/>
      <dgm:spPr/>
      <dgm:t>
        <a:bodyPr/>
        <a:lstStyle/>
        <a:p>
          <a:endParaRPr lang="en-US"/>
        </a:p>
      </dgm:t>
    </dgm:pt>
    <dgm:pt modelId="{B870E4CA-83B5-4EB1-BB6C-E07A78A9D002}">
      <dgm:prSet/>
      <dgm:spPr/>
      <dgm:t>
        <a:bodyPr/>
        <a:lstStyle/>
        <a:p>
          <a:r>
            <a:rPr lang="hr-HR" dirty="0"/>
            <a:t>Ekonomski učinci </a:t>
          </a:r>
          <a:r>
            <a:rPr lang="hr-HR" dirty="0">
              <a:sym typeface="Wingdings" panose="05000000000000000000" pitchFamily="2" charset="2"/>
            </a:rPr>
            <a:t></a:t>
          </a:r>
          <a:r>
            <a:rPr lang="hr-HR" dirty="0"/>
            <a:t> ekonomske krize zbog zatvaranja i smanjenja aktivnosti, otkazi</a:t>
          </a:r>
          <a:endParaRPr lang="en-US" dirty="0"/>
        </a:p>
      </dgm:t>
    </dgm:pt>
    <dgm:pt modelId="{F1636F3C-CB16-4D0F-8389-3C0577105D1C}" type="parTrans" cxnId="{2054A88D-24EC-4982-A53B-A9E19BA50C0F}">
      <dgm:prSet/>
      <dgm:spPr/>
      <dgm:t>
        <a:bodyPr/>
        <a:lstStyle/>
        <a:p>
          <a:endParaRPr lang="en-US"/>
        </a:p>
      </dgm:t>
    </dgm:pt>
    <dgm:pt modelId="{79C79D18-CAD3-4CAE-8014-A3F84AD8F5DD}" type="sibTrans" cxnId="{2054A88D-24EC-4982-A53B-A9E19BA50C0F}">
      <dgm:prSet/>
      <dgm:spPr/>
      <dgm:t>
        <a:bodyPr/>
        <a:lstStyle/>
        <a:p>
          <a:endParaRPr lang="en-US"/>
        </a:p>
      </dgm:t>
    </dgm:pt>
    <dgm:pt modelId="{7512C826-AA62-4F50-B768-2E482F1BF74D}">
      <dgm:prSet/>
      <dgm:spPr/>
      <dgm:t>
        <a:bodyPr/>
        <a:lstStyle/>
        <a:p>
          <a:r>
            <a:rPr lang="hr-HR"/>
            <a:t>Psihološki učinci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povećanje mentalnih zdravstvenih problema poput anksioznosti i depresije zbog izolacija i straha</a:t>
          </a:r>
          <a:endParaRPr lang="en-US"/>
        </a:p>
      </dgm:t>
    </dgm:pt>
    <dgm:pt modelId="{22B98F0F-4E60-4E63-B5A2-46CD66AA3C31}" type="parTrans" cxnId="{0A1D2774-6973-430E-8B19-A68A328B3280}">
      <dgm:prSet/>
      <dgm:spPr/>
      <dgm:t>
        <a:bodyPr/>
        <a:lstStyle/>
        <a:p>
          <a:endParaRPr lang="en-US"/>
        </a:p>
      </dgm:t>
    </dgm:pt>
    <dgm:pt modelId="{19D6EEFD-313F-407D-98F0-F8F4259F1791}" type="sibTrans" cxnId="{0A1D2774-6973-430E-8B19-A68A328B3280}">
      <dgm:prSet/>
      <dgm:spPr/>
      <dgm:t>
        <a:bodyPr/>
        <a:lstStyle/>
        <a:p>
          <a:endParaRPr lang="en-US"/>
        </a:p>
      </dgm:t>
    </dgm:pt>
    <dgm:pt modelId="{A81A8D89-39C3-40DE-97AE-3D5F4E6936AE}">
      <dgm:prSet/>
      <dgm:spPr/>
      <dgm:t>
        <a:bodyPr/>
        <a:lstStyle/>
        <a:p>
          <a:r>
            <a:rPr lang="hr-HR"/>
            <a:t>Obrazovanje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zatvorene škole utjecale na obrazovanje djece i mladih, online učenje</a:t>
          </a:r>
          <a:endParaRPr lang="en-US"/>
        </a:p>
      </dgm:t>
    </dgm:pt>
    <dgm:pt modelId="{94E13F5E-C01A-4860-A10A-0103AA08CB70}" type="parTrans" cxnId="{EB3D68E7-D766-4621-8CBF-CFB0791FFD46}">
      <dgm:prSet/>
      <dgm:spPr/>
      <dgm:t>
        <a:bodyPr/>
        <a:lstStyle/>
        <a:p>
          <a:endParaRPr lang="en-US"/>
        </a:p>
      </dgm:t>
    </dgm:pt>
    <dgm:pt modelId="{6B2D2610-6ADD-4D11-B4E3-B8A4864E1DCC}" type="sibTrans" cxnId="{EB3D68E7-D766-4621-8CBF-CFB0791FFD46}">
      <dgm:prSet/>
      <dgm:spPr/>
      <dgm:t>
        <a:bodyPr/>
        <a:lstStyle/>
        <a:p>
          <a:endParaRPr lang="en-US"/>
        </a:p>
      </dgm:t>
    </dgm:pt>
    <dgm:pt modelId="{4CA8CDC3-20F7-4F93-850A-5D0CD9BD6CB5}">
      <dgm:prSet/>
      <dgm:spPr/>
      <dgm:t>
        <a:bodyPr/>
        <a:lstStyle/>
        <a:p>
          <a:r>
            <a:rPr lang="hr-HR"/>
            <a:t>Promjene u socijalnim interakcijama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komunikacija putem digitalnih platformi</a:t>
          </a:r>
          <a:endParaRPr lang="en-US"/>
        </a:p>
      </dgm:t>
    </dgm:pt>
    <dgm:pt modelId="{97A7CBA7-4502-4A2C-B824-052665EAD6DF}" type="parTrans" cxnId="{1774C546-EEFF-4BD0-B5AC-E1E478BE17F0}">
      <dgm:prSet/>
      <dgm:spPr/>
      <dgm:t>
        <a:bodyPr/>
        <a:lstStyle/>
        <a:p>
          <a:endParaRPr lang="en-US"/>
        </a:p>
      </dgm:t>
    </dgm:pt>
    <dgm:pt modelId="{1D5784C4-DCE8-4793-B31D-BDC29A691015}" type="sibTrans" cxnId="{1774C546-EEFF-4BD0-B5AC-E1E478BE17F0}">
      <dgm:prSet/>
      <dgm:spPr/>
      <dgm:t>
        <a:bodyPr/>
        <a:lstStyle/>
        <a:p>
          <a:endParaRPr lang="en-US"/>
        </a:p>
      </dgm:t>
    </dgm:pt>
    <dgm:pt modelId="{7A80223C-998D-456F-95D0-69AC3B2221C2}">
      <dgm:prSet/>
      <dgm:spPr/>
      <dgm:t>
        <a:bodyPr/>
        <a:lstStyle/>
        <a:p>
          <a:r>
            <a:rPr lang="hr-HR"/>
            <a:t>Zdravstvena politika </a:t>
          </a:r>
          <a:r>
            <a:rPr lang="hr-HR">
              <a:sym typeface="Wingdings" panose="05000000000000000000" pitchFamily="2" charset="2"/>
            </a:rPr>
            <a:t></a:t>
          </a:r>
          <a:r>
            <a:rPr lang="hr-HR"/>
            <a:t> promjene u zdravstvenim politikama i povećavanje ulaganja u javno zdravstvo</a:t>
          </a:r>
          <a:endParaRPr lang="en-US"/>
        </a:p>
      </dgm:t>
    </dgm:pt>
    <dgm:pt modelId="{387161BA-4B86-4330-AF53-4D5A8C7BFA66}" type="parTrans" cxnId="{91C281CC-AEF4-4409-824A-B761EA3DB8BC}">
      <dgm:prSet/>
      <dgm:spPr/>
      <dgm:t>
        <a:bodyPr/>
        <a:lstStyle/>
        <a:p>
          <a:endParaRPr lang="en-US"/>
        </a:p>
      </dgm:t>
    </dgm:pt>
    <dgm:pt modelId="{955D69BE-3FCD-4F64-8D1B-BA90DB40F213}" type="sibTrans" cxnId="{91C281CC-AEF4-4409-824A-B761EA3DB8BC}">
      <dgm:prSet/>
      <dgm:spPr/>
      <dgm:t>
        <a:bodyPr/>
        <a:lstStyle/>
        <a:p>
          <a:endParaRPr lang="en-US"/>
        </a:p>
      </dgm:t>
    </dgm:pt>
    <dgm:pt modelId="{B97D3C10-63C5-4FBB-B2DA-8E22BB4FA4DC}" type="pres">
      <dgm:prSet presAssocID="{4435B159-648F-4294-8138-7F5CA6CE1EE6}" presName="diagram" presStyleCnt="0">
        <dgm:presLayoutVars>
          <dgm:dir/>
          <dgm:resizeHandles val="exact"/>
        </dgm:presLayoutVars>
      </dgm:prSet>
      <dgm:spPr/>
    </dgm:pt>
    <dgm:pt modelId="{DFFB3141-D367-4A06-BA86-500CA1921A81}" type="pres">
      <dgm:prSet presAssocID="{6242C1AA-636A-4902-B8B3-C3829F23F58C}" presName="node" presStyleLbl="node1" presStyleIdx="0" presStyleCnt="6">
        <dgm:presLayoutVars>
          <dgm:bulletEnabled val="1"/>
        </dgm:presLayoutVars>
      </dgm:prSet>
      <dgm:spPr/>
    </dgm:pt>
    <dgm:pt modelId="{29F4ECF5-9EDD-4CA9-BB67-4FE54BB59204}" type="pres">
      <dgm:prSet presAssocID="{D453935A-1000-4256-B75A-8CAB649E947A}" presName="sibTrans" presStyleCnt="0"/>
      <dgm:spPr/>
    </dgm:pt>
    <dgm:pt modelId="{9A665739-F008-43A9-88AF-3F4B6C2BCAEA}" type="pres">
      <dgm:prSet presAssocID="{B870E4CA-83B5-4EB1-BB6C-E07A78A9D002}" presName="node" presStyleLbl="node1" presStyleIdx="1" presStyleCnt="6">
        <dgm:presLayoutVars>
          <dgm:bulletEnabled val="1"/>
        </dgm:presLayoutVars>
      </dgm:prSet>
      <dgm:spPr/>
    </dgm:pt>
    <dgm:pt modelId="{6A7669DB-B531-4305-B9F7-2B29FB898E03}" type="pres">
      <dgm:prSet presAssocID="{79C79D18-CAD3-4CAE-8014-A3F84AD8F5DD}" presName="sibTrans" presStyleCnt="0"/>
      <dgm:spPr/>
    </dgm:pt>
    <dgm:pt modelId="{16BEE77E-AAE4-41B1-97DC-2497CD329027}" type="pres">
      <dgm:prSet presAssocID="{7512C826-AA62-4F50-B768-2E482F1BF74D}" presName="node" presStyleLbl="node1" presStyleIdx="2" presStyleCnt="6">
        <dgm:presLayoutVars>
          <dgm:bulletEnabled val="1"/>
        </dgm:presLayoutVars>
      </dgm:prSet>
      <dgm:spPr/>
    </dgm:pt>
    <dgm:pt modelId="{2C2BA84F-D95F-4154-981E-1431FAA9AC6A}" type="pres">
      <dgm:prSet presAssocID="{19D6EEFD-313F-407D-98F0-F8F4259F1791}" presName="sibTrans" presStyleCnt="0"/>
      <dgm:spPr/>
    </dgm:pt>
    <dgm:pt modelId="{9480BF30-770D-45CF-8FB0-4925B4F443D5}" type="pres">
      <dgm:prSet presAssocID="{A81A8D89-39C3-40DE-97AE-3D5F4E6936AE}" presName="node" presStyleLbl="node1" presStyleIdx="3" presStyleCnt="6">
        <dgm:presLayoutVars>
          <dgm:bulletEnabled val="1"/>
        </dgm:presLayoutVars>
      </dgm:prSet>
      <dgm:spPr/>
    </dgm:pt>
    <dgm:pt modelId="{8EB6F477-7190-4794-8241-155651B93D24}" type="pres">
      <dgm:prSet presAssocID="{6B2D2610-6ADD-4D11-B4E3-B8A4864E1DCC}" presName="sibTrans" presStyleCnt="0"/>
      <dgm:spPr/>
    </dgm:pt>
    <dgm:pt modelId="{0CBCFC2C-AE1D-4C79-A3B1-D3D92BCDB556}" type="pres">
      <dgm:prSet presAssocID="{4CA8CDC3-20F7-4F93-850A-5D0CD9BD6CB5}" presName="node" presStyleLbl="node1" presStyleIdx="4" presStyleCnt="6">
        <dgm:presLayoutVars>
          <dgm:bulletEnabled val="1"/>
        </dgm:presLayoutVars>
      </dgm:prSet>
      <dgm:spPr/>
    </dgm:pt>
    <dgm:pt modelId="{1057D912-8D6A-4E64-8B3C-1603E7DE9E67}" type="pres">
      <dgm:prSet presAssocID="{1D5784C4-DCE8-4793-B31D-BDC29A691015}" presName="sibTrans" presStyleCnt="0"/>
      <dgm:spPr/>
    </dgm:pt>
    <dgm:pt modelId="{FFDB0DF3-6FDB-4DB8-B67A-2B723E7D8005}" type="pres">
      <dgm:prSet presAssocID="{7A80223C-998D-456F-95D0-69AC3B2221C2}" presName="node" presStyleLbl="node1" presStyleIdx="5" presStyleCnt="6">
        <dgm:presLayoutVars>
          <dgm:bulletEnabled val="1"/>
        </dgm:presLayoutVars>
      </dgm:prSet>
      <dgm:spPr/>
    </dgm:pt>
  </dgm:ptLst>
  <dgm:cxnLst>
    <dgm:cxn modelId="{0E28720F-A9FC-44F8-896B-2A4CDD593125}" type="presOf" srcId="{4CA8CDC3-20F7-4F93-850A-5D0CD9BD6CB5}" destId="{0CBCFC2C-AE1D-4C79-A3B1-D3D92BCDB556}" srcOrd="0" destOrd="0" presId="urn:microsoft.com/office/officeart/2005/8/layout/default"/>
    <dgm:cxn modelId="{3B33B524-7CB9-4C3C-87C3-1375311BCB62}" type="presOf" srcId="{7A80223C-998D-456F-95D0-69AC3B2221C2}" destId="{FFDB0DF3-6FDB-4DB8-B67A-2B723E7D8005}" srcOrd="0" destOrd="0" presId="urn:microsoft.com/office/officeart/2005/8/layout/default"/>
    <dgm:cxn modelId="{EACBB72A-C2A3-4542-B8D0-BB91427602B2}" type="presOf" srcId="{A81A8D89-39C3-40DE-97AE-3D5F4E6936AE}" destId="{9480BF30-770D-45CF-8FB0-4925B4F443D5}" srcOrd="0" destOrd="0" presId="urn:microsoft.com/office/officeart/2005/8/layout/default"/>
    <dgm:cxn modelId="{49542F5E-DAAA-47E1-8129-0EC0D1DA416C}" type="presOf" srcId="{B870E4CA-83B5-4EB1-BB6C-E07A78A9D002}" destId="{9A665739-F008-43A9-88AF-3F4B6C2BCAEA}" srcOrd="0" destOrd="0" presId="urn:microsoft.com/office/officeart/2005/8/layout/default"/>
    <dgm:cxn modelId="{1774C546-EEFF-4BD0-B5AC-E1E478BE17F0}" srcId="{4435B159-648F-4294-8138-7F5CA6CE1EE6}" destId="{4CA8CDC3-20F7-4F93-850A-5D0CD9BD6CB5}" srcOrd="4" destOrd="0" parTransId="{97A7CBA7-4502-4A2C-B824-052665EAD6DF}" sibTransId="{1D5784C4-DCE8-4793-B31D-BDC29A691015}"/>
    <dgm:cxn modelId="{B4E2DB71-EC55-42D4-AB02-8E48EE058C64}" type="presOf" srcId="{7512C826-AA62-4F50-B768-2E482F1BF74D}" destId="{16BEE77E-AAE4-41B1-97DC-2497CD329027}" srcOrd="0" destOrd="0" presId="urn:microsoft.com/office/officeart/2005/8/layout/default"/>
    <dgm:cxn modelId="{0A1D2774-6973-430E-8B19-A68A328B3280}" srcId="{4435B159-648F-4294-8138-7F5CA6CE1EE6}" destId="{7512C826-AA62-4F50-B768-2E482F1BF74D}" srcOrd="2" destOrd="0" parTransId="{22B98F0F-4E60-4E63-B5A2-46CD66AA3C31}" sibTransId="{19D6EEFD-313F-407D-98F0-F8F4259F1791}"/>
    <dgm:cxn modelId="{F4F18081-C82B-4793-BE85-87091EE76319}" srcId="{4435B159-648F-4294-8138-7F5CA6CE1EE6}" destId="{6242C1AA-636A-4902-B8B3-C3829F23F58C}" srcOrd="0" destOrd="0" parTransId="{DC1361B3-493D-43E0-B80F-892D82350CA4}" sibTransId="{D453935A-1000-4256-B75A-8CAB649E947A}"/>
    <dgm:cxn modelId="{2054A88D-24EC-4982-A53B-A9E19BA50C0F}" srcId="{4435B159-648F-4294-8138-7F5CA6CE1EE6}" destId="{B870E4CA-83B5-4EB1-BB6C-E07A78A9D002}" srcOrd="1" destOrd="0" parTransId="{F1636F3C-CB16-4D0F-8389-3C0577105D1C}" sibTransId="{79C79D18-CAD3-4CAE-8014-A3F84AD8F5DD}"/>
    <dgm:cxn modelId="{91C281CC-AEF4-4409-824A-B761EA3DB8BC}" srcId="{4435B159-648F-4294-8138-7F5CA6CE1EE6}" destId="{7A80223C-998D-456F-95D0-69AC3B2221C2}" srcOrd="5" destOrd="0" parTransId="{387161BA-4B86-4330-AF53-4D5A8C7BFA66}" sibTransId="{955D69BE-3FCD-4F64-8D1B-BA90DB40F213}"/>
    <dgm:cxn modelId="{54EEA4E0-7573-48E0-AA5B-45C561D410F3}" type="presOf" srcId="{6242C1AA-636A-4902-B8B3-C3829F23F58C}" destId="{DFFB3141-D367-4A06-BA86-500CA1921A81}" srcOrd="0" destOrd="0" presId="urn:microsoft.com/office/officeart/2005/8/layout/default"/>
    <dgm:cxn modelId="{EB3D68E7-D766-4621-8CBF-CFB0791FFD46}" srcId="{4435B159-648F-4294-8138-7F5CA6CE1EE6}" destId="{A81A8D89-39C3-40DE-97AE-3D5F4E6936AE}" srcOrd="3" destOrd="0" parTransId="{94E13F5E-C01A-4860-A10A-0103AA08CB70}" sibTransId="{6B2D2610-6ADD-4D11-B4E3-B8A4864E1DCC}"/>
    <dgm:cxn modelId="{EC3BFCF4-2BCA-43B3-9B69-884A765A94A1}" type="presOf" srcId="{4435B159-648F-4294-8138-7F5CA6CE1EE6}" destId="{B97D3C10-63C5-4FBB-B2DA-8E22BB4FA4DC}" srcOrd="0" destOrd="0" presId="urn:microsoft.com/office/officeart/2005/8/layout/default"/>
    <dgm:cxn modelId="{6BF603D2-C25F-46CF-834D-F05A45F5B4D7}" type="presParOf" srcId="{B97D3C10-63C5-4FBB-B2DA-8E22BB4FA4DC}" destId="{DFFB3141-D367-4A06-BA86-500CA1921A81}" srcOrd="0" destOrd="0" presId="urn:microsoft.com/office/officeart/2005/8/layout/default"/>
    <dgm:cxn modelId="{2ECF2EAF-B56D-4588-AD95-BA270093E12C}" type="presParOf" srcId="{B97D3C10-63C5-4FBB-B2DA-8E22BB4FA4DC}" destId="{29F4ECF5-9EDD-4CA9-BB67-4FE54BB59204}" srcOrd="1" destOrd="0" presId="urn:microsoft.com/office/officeart/2005/8/layout/default"/>
    <dgm:cxn modelId="{F26E8205-CD7B-4994-B279-20DED0BA2AE4}" type="presParOf" srcId="{B97D3C10-63C5-4FBB-B2DA-8E22BB4FA4DC}" destId="{9A665739-F008-43A9-88AF-3F4B6C2BCAEA}" srcOrd="2" destOrd="0" presId="urn:microsoft.com/office/officeart/2005/8/layout/default"/>
    <dgm:cxn modelId="{E1998537-A9A1-4815-ACA2-65FEDF66D372}" type="presParOf" srcId="{B97D3C10-63C5-4FBB-B2DA-8E22BB4FA4DC}" destId="{6A7669DB-B531-4305-B9F7-2B29FB898E03}" srcOrd="3" destOrd="0" presId="urn:microsoft.com/office/officeart/2005/8/layout/default"/>
    <dgm:cxn modelId="{A16D2793-B8DC-4CD8-9E74-A29D9EEB5F2F}" type="presParOf" srcId="{B97D3C10-63C5-4FBB-B2DA-8E22BB4FA4DC}" destId="{16BEE77E-AAE4-41B1-97DC-2497CD329027}" srcOrd="4" destOrd="0" presId="urn:microsoft.com/office/officeart/2005/8/layout/default"/>
    <dgm:cxn modelId="{2B089F8C-A59A-4F16-96C9-4B1A39D04742}" type="presParOf" srcId="{B97D3C10-63C5-4FBB-B2DA-8E22BB4FA4DC}" destId="{2C2BA84F-D95F-4154-981E-1431FAA9AC6A}" srcOrd="5" destOrd="0" presId="urn:microsoft.com/office/officeart/2005/8/layout/default"/>
    <dgm:cxn modelId="{AE7CCCBE-DED2-49AA-A77F-45F579BB99F7}" type="presParOf" srcId="{B97D3C10-63C5-4FBB-B2DA-8E22BB4FA4DC}" destId="{9480BF30-770D-45CF-8FB0-4925B4F443D5}" srcOrd="6" destOrd="0" presId="urn:microsoft.com/office/officeart/2005/8/layout/default"/>
    <dgm:cxn modelId="{B6FBB1DD-0538-4A58-8F33-B12A00D394D7}" type="presParOf" srcId="{B97D3C10-63C5-4FBB-B2DA-8E22BB4FA4DC}" destId="{8EB6F477-7190-4794-8241-155651B93D24}" srcOrd="7" destOrd="0" presId="urn:microsoft.com/office/officeart/2005/8/layout/default"/>
    <dgm:cxn modelId="{383E252D-9063-4D18-855C-C47BD431A201}" type="presParOf" srcId="{B97D3C10-63C5-4FBB-B2DA-8E22BB4FA4DC}" destId="{0CBCFC2C-AE1D-4C79-A3B1-D3D92BCDB556}" srcOrd="8" destOrd="0" presId="urn:microsoft.com/office/officeart/2005/8/layout/default"/>
    <dgm:cxn modelId="{14E2FD6D-792A-4508-8228-5A8C4359094B}" type="presParOf" srcId="{B97D3C10-63C5-4FBB-B2DA-8E22BB4FA4DC}" destId="{1057D912-8D6A-4E64-8B3C-1603E7DE9E67}" srcOrd="9" destOrd="0" presId="urn:microsoft.com/office/officeart/2005/8/layout/default"/>
    <dgm:cxn modelId="{DF9B5212-D36B-4B04-A1BE-76BDF527151C}" type="presParOf" srcId="{B97D3C10-63C5-4FBB-B2DA-8E22BB4FA4DC}" destId="{FFDB0DF3-6FDB-4DB8-B67A-2B723E7D80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08548A-B915-45B4-BB68-39E1397B3FBF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3ADD90-9822-430B-9A11-ACDE87EDCD51}">
      <dgm:prSet/>
      <dgm:spPr/>
      <dgm:t>
        <a:bodyPr/>
        <a:lstStyle/>
        <a:p>
          <a:r>
            <a:rPr lang="hr-HR"/>
            <a:t>Nošenje maski </a:t>
          </a:r>
          <a:endParaRPr lang="en-US"/>
        </a:p>
      </dgm:t>
    </dgm:pt>
    <dgm:pt modelId="{D6429ADE-AFD2-4F1B-B161-A3D5BAC06490}" type="parTrans" cxnId="{3941D7C3-0930-4B9C-AA69-9409025CB3F8}">
      <dgm:prSet/>
      <dgm:spPr/>
      <dgm:t>
        <a:bodyPr/>
        <a:lstStyle/>
        <a:p>
          <a:endParaRPr lang="en-US"/>
        </a:p>
      </dgm:t>
    </dgm:pt>
    <dgm:pt modelId="{EF314BCD-DC04-4A2A-AA5E-FC105A09307D}" type="sibTrans" cxnId="{3941D7C3-0930-4B9C-AA69-9409025CB3F8}">
      <dgm:prSet/>
      <dgm:spPr/>
      <dgm:t>
        <a:bodyPr/>
        <a:lstStyle/>
        <a:p>
          <a:endParaRPr lang="en-US"/>
        </a:p>
      </dgm:t>
    </dgm:pt>
    <dgm:pt modelId="{11383505-AFBE-485D-91BC-24EF4E946C4D}">
      <dgm:prSet/>
      <dgm:spPr/>
      <dgm:t>
        <a:bodyPr/>
        <a:lstStyle/>
        <a:p>
          <a:r>
            <a:rPr lang="hr-HR"/>
            <a:t>Fizička distanca </a:t>
          </a:r>
          <a:endParaRPr lang="en-US"/>
        </a:p>
      </dgm:t>
    </dgm:pt>
    <dgm:pt modelId="{DE88E10F-4D26-407B-B4C9-5CEEC951E449}" type="parTrans" cxnId="{315D3818-1CBE-4278-80B4-12ABCA7D1175}">
      <dgm:prSet/>
      <dgm:spPr/>
      <dgm:t>
        <a:bodyPr/>
        <a:lstStyle/>
        <a:p>
          <a:endParaRPr lang="en-US"/>
        </a:p>
      </dgm:t>
    </dgm:pt>
    <dgm:pt modelId="{9C2C6F18-90AC-4A02-83C1-AB39AC58C0FA}" type="sibTrans" cxnId="{315D3818-1CBE-4278-80B4-12ABCA7D1175}">
      <dgm:prSet/>
      <dgm:spPr/>
      <dgm:t>
        <a:bodyPr/>
        <a:lstStyle/>
        <a:p>
          <a:endParaRPr lang="en-US"/>
        </a:p>
      </dgm:t>
    </dgm:pt>
    <dgm:pt modelId="{ADA9007C-5118-4FED-9D95-11729F8355BB}">
      <dgm:prSet/>
      <dgm:spPr/>
      <dgm:t>
        <a:bodyPr/>
        <a:lstStyle/>
        <a:p>
          <a:r>
            <a:rPr lang="hr-HR"/>
            <a:t>Higijena ruku </a:t>
          </a:r>
          <a:endParaRPr lang="en-US"/>
        </a:p>
      </dgm:t>
    </dgm:pt>
    <dgm:pt modelId="{AAED71D7-6EB4-4424-BF1C-630415DCB191}" type="parTrans" cxnId="{47992DD9-785E-458C-8B02-84648B999408}">
      <dgm:prSet/>
      <dgm:spPr/>
      <dgm:t>
        <a:bodyPr/>
        <a:lstStyle/>
        <a:p>
          <a:endParaRPr lang="en-US"/>
        </a:p>
      </dgm:t>
    </dgm:pt>
    <dgm:pt modelId="{539505AF-737E-47E3-BB07-4F2B72871B45}" type="sibTrans" cxnId="{47992DD9-785E-458C-8B02-84648B999408}">
      <dgm:prSet/>
      <dgm:spPr/>
      <dgm:t>
        <a:bodyPr/>
        <a:lstStyle/>
        <a:p>
          <a:endParaRPr lang="en-US"/>
        </a:p>
      </dgm:t>
    </dgm:pt>
    <dgm:pt modelId="{94979766-502E-401D-A748-0E77E0AB77CF}">
      <dgm:prSet/>
      <dgm:spPr/>
      <dgm:t>
        <a:bodyPr/>
        <a:lstStyle/>
        <a:p>
          <a:r>
            <a:rPr lang="hr-HR"/>
            <a:t>Izbjegavanje okupljanja </a:t>
          </a:r>
          <a:endParaRPr lang="en-US"/>
        </a:p>
      </dgm:t>
    </dgm:pt>
    <dgm:pt modelId="{528D4F90-D0C7-4213-A0AC-4CDD7E8FAB96}" type="parTrans" cxnId="{D8873A53-12CE-4322-A416-791F1AF3C0FC}">
      <dgm:prSet/>
      <dgm:spPr/>
      <dgm:t>
        <a:bodyPr/>
        <a:lstStyle/>
        <a:p>
          <a:endParaRPr lang="en-US"/>
        </a:p>
      </dgm:t>
    </dgm:pt>
    <dgm:pt modelId="{F15C23FB-463F-4345-9872-A1C32553076E}" type="sibTrans" cxnId="{D8873A53-12CE-4322-A416-791F1AF3C0FC}">
      <dgm:prSet/>
      <dgm:spPr/>
      <dgm:t>
        <a:bodyPr/>
        <a:lstStyle/>
        <a:p>
          <a:endParaRPr lang="en-US"/>
        </a:p>
      </dgm:t>
    </dgm:pt>
    <dgm:pt modelId="{DAC9712F-4DCD-4BFB-891F-F44D33B343A6}">
      <dgm:prSet/>
      <dgm:spPr/>
      <dgm:t>
        <a:bodyPr/>
        <a:lstStyle/>
        <a:p>
          <a:r>
            <a:rPr lang="hr-HR"/>
            <a:t>Zdravstvene preporuke </a:t>
          </a:r>
          <a:endParaRPr lang="en-US"/>
        </a:p>
      </dgm:t>
    </dgm:pt>
    <dgm:pt modelId="{4CDAFF78-A72C-4329-BA47-57094E86FB69}" type="parTrans" cxnId="{8CAF1918-B040-4436-B8F4-3B1D00EB8F96}">
      <dgm:prSet/>
      <dgm:spPr/>
      <dgm:t>
        <a:bodyPr/>
        <a:lstStyle/>
        <a:p>
          <a:endParaRPr lang="en-US"/>
        </a:p>
      </dgm:t>
    </dgm:pt>
    <dgm:pt modelId="{222A0EE1-0D66-4980-B63F-EAAEEE15BBBF}" type="sibTrans" cxnId="{8CAF1918-B040-4436-B8F4-3B1D00EB8F96}">
      <dgm:prSet/>
      <dgm:spPr/>
      <dgm:t>
        <a:bodyPr/>
        <a:lstStyle/>
        <a:p>
          <a:endParaRPr lang="en-US"/>
        </a:p>
      </dgm:t>
    </dgm:pt>
    <dgm:pt modelId="{9BA8D30A-D380-4954-991C-D57AFAC9E600}">
      <dgm:prSet/>
      <dgm:spPr/>
      <dgm:t>
        <a:bodyPr/>
        <a:lstStyle/>
        <a:p>
          <a:r>
            <a:rPr lang="hr-HR"/>
            <a:t>Testiranje i izolacija </a:t>
          </a:r>
          <a:endParaRPr lang="en-US"/>
        </a:p>
      </dgm:t>
    </dgm:pt>
    <dgm:pt modelId="{CFC3FDDB-2F0F-4D4A-9C48-DB34833431A5}" type="parTrans" cxnId="{4956634C-C6AA-4C5A-B90A-5C575B753F9C}">
      <dgm:prSet/>
      <dgm:spPr/>
      <dgm:t>
        <a:bodyPr/>
        <a:lstStyle/>
        <a:p>
          <a:endParaRPr lang="en-US"/>
        </a:p>
      </dgm:t>
    </dgm:pt>
    <dgm:pt modelId="{0AD73522-20B1-4AB6-8D3D-B59DBBE71E3C}" type="sibTrans" cxnId="{4956634C-C6AA-4C5A-B90A-5C575B753F9C}">
      <dgm:prSet/>
      <dgm:spPr/>
      <dgm:t>
        <a:bodyPr/>
        <a:lstStyle/>
        <a:p>
          <a:endParaRPr lang="en-US"/>
        </a:p>
      </dgm:t>
    </dgm:pt>
    <dgm:pt modelId="{7CF6A67A-2DE9-4C8B-BA26-C625BA343007}">
      <dgm:prSet/>
      <dgm:spPr/>
      <dgm:t>
        <a:bodyPr/>
        <a:lstStyle/>
        <a:p>
          <a:r>
            <a:rPr lang="hr-HR"/>
            <a:t>Cijepljenje </a:t>
          </a:r>
          <a:endParaRPr lang="en-US"/>
        </a:p>
      </dgm:t>
    </dgm:pt>
    <dgm:pt modelId="{CF8798A4-91E7-4555-A4AB-B2DBAE26DBA1}" type="parTrans" cxnId="{0E3E1D5F-7AC0-4512-AAE2-9297FD2FDD4E}">
      <dgm:prSet/>
      <dgm:spPr/>
      <dgm:t>
        <a:bodyPr/>
        <a:lstStyle/>
        <a:p>
          <a:endParaRPr lang="en-US"/>
        </a:p>
      </dgm:t>
    </dgm:pt>
    <dgm:pt modelId="{86239207-2A6C-4097-8128-CEE533DDD97A}" type="sibTrans" cxnId="{0E3E1D5F-7AC0-4512-AAE2-9297FD2FDD4E}">
      <dgm:prSet/>
      <dgm:spPr/>
      <dgm:t>
        <a:bodyPr/>
        <a:lstStyle/>
        <a:p>
          <a:endParaRPr lang="en-US"/>
        </a:p>
      </dgm:t>
    </dgm:pt>
    <dgm:pt modelId="{FFFD8CC5-1984-4357-A123-FAAA8A978264}" type="pres">
      <dgm:prSet presAssocID="{C708548A-B915-45B4-BB68-39E1397B3FBF}" presName="vert0" presStyleCnt="0">
        <dgm:presLayoutVars>
          <dgm:dir/>
          <dgm:animOne val="branch"/>
          <dgm:animLvl val="lvl"/>
        </dgm:presLayoutVars>
      </dgm:prSet>
      <dgm:spPr/>
    </dgm:pt>
    <dgm:pt modelId="{928E5109-4203-45FB-9F54-4A6003A228A7}" type="pres">
      <dgm:prSet presAssocID="{6E3ADD90-9822-430B-9A11-ACDE87EDCD51}" presName="thickLine" presStyleLbl="alignNode1" presStyleIdx="0" presStyleCnt="7"/>
      <dgm:spPr/>
    </dgm:pt>
    <dgm:pt modelId="{45083080-9D57-4DBA-9A7E-28EF03AEB2D8}" type="pres">
      <dgm:prSet presAssocID="{6E3ADD90-9822-430B-9A11-ACDE87EDCD51}" presName="horz1" presStyleCnt="0"/>
      <dgm:spPr/>
    </dgm:pt>
    <dgm:pt modelId="{357CECC8-AF98-4655-8815-DB8DE0346AE1}" type="pres">
      <dgm:prSet presAssocID="{6E3ADD90-9822-430B-9A11-ACDE87EDCD51}" presName="tx1" presStyleLbl="revTx" presStyleIdx="0" presStyleCnt="7"/>
      <dgm:spPr/>
    </dgm:pt>
    <dgm:pt modelId="{D214D3AC-FA07-4BD2-B166-AA3EA6A044BD}" type="pres">
      <dgm:prSet presAssocID="{6E3ADD90-9822-430B-9A11-ACDE87EDCD51}" presName="vert1" presStyleCnt="0"/>
      <dgm:spPr/>
    </dgm:pt>
    <dgm:pt modelId="{45277E67-7F07-4D8E-82A7-D22B4B5D30A3}" type="pres">
      <dgm:prSet presAssocID="{11383505-AFBE-485D-91BC-24EF4E946C4D}" presName="thickLine" presStyleLbl="alignNode1" presStyleIdx="1" presStyleCnt="7"/>
      <dgm:spPr/>
    </dgm:pt>
    <dgm:pt modelId="{94CB6C44-5FDA-48FC-BE2A-432ED1D113BB}" type="pres">
      <dgm:prSet presAssocID="{11383505-AFBE-485D-91BC-24EF4E946C4D}" presName="horz1" presStyleCnt="0"/>
      <dgm:spPr/>
    </dgm:pt>
    <dgm:pt modelId="{FB1F0467-B6EF-41BF-BB73-348323F183E1}" type="pres">
      <dgm:prSet presAssocID="{11383505-AFBE-485D-91BC-24EF4E946C4D}" presName="tx1" presStyleLbl="revTx" presStyleIdx="1" presStyleCnt="7"/>
      <dgm:spPr/>
    </dgm:pt>
    <dgm:pt modelId="{9F6C852F-2A02-46EA-B461-D3C61CFF88FB}" type="pres">
      <dgm:prSet presAssocID="{11383505-AFBE-485D-91BC-24EF4E946C4D}" presName="vert1" presStyleCnt="0"/>
      <dgm:spPr/>
    </dgm:pt>
    <dgm:pt modelId="{3BCB1863-EEB4-4CA7-85A4-89047D0F5931}" type="pres">
      <dgm:prSet presAssocID="{ADA9007C-5118-4FED-9D95-11729F8355BB}" presName="thickLine" presStyleLbl="alignNode1" presStyleIdx="2" presStyleCnt="7"/>
      <dgm:spPr/>
    </dgm:pt>
    <dgm:pt modelId="{5D58A26B-26D4-40A8-BEE6-D1D90817D910}" type="pres">
      <dgm:prSet presAssocID="{ADA9007C-5118-4FED-9D95-11729F8355BB}" presName="horz1" presStyleCnt="0"/>
      <dgm:spPr/>
    </dgm:pt>
    <dgm:pt modelId="{3B7B5A35-E593-445D-AD5C-3DB74918E3A8}" type="pres">
      <dgm:prSet presAssocID="{ADA9007C-5118-4FED-9D95-11729F8355BB}" presName="tx1" presStyleLbl="revTx" presStyleIdx="2" presStyleCnt="7"/>
      <dgm:spPr/>
    </dgm:pt>
    <dgm:pt modelId="{BECB1953-9B78-4ADF-AB30-BAC5CDEB2CC9}" type="pres">
      <dgm:prSet presAssocID="{ADA9007C-5118-4FED-9D95-11729F8355BB}" presName="vert1" presStyleCnt="0"/>
      <dgm:spPr/>
    </dgm:pt>
    <dgm:pt modelId="{38EA21B1-4D80-4652-BAEE-CFB88AEBC6FD}" type="pres">
      <dgm:prSet presAssocID="{94979766-502E-401D-A748-0E77E0AB77CF}" presName="thickLine" presStyleLbl="alignNode1" presStyleIdx="3" presStyleCnt="7"/>
      <dgm:spPr/>
    </dgm:pt>
    <dgm:pt modelId="{BD70618F-9239-4BD9-BD86-39B0A052A589}" type="pres">
      <dgm:prSet presAssocID="{94979766-502E-401D-A748-0E77E0AB77CF}" presName="horz1" presStyleCnt="0"/>
      <dgm:spPr/>
    </dgm:pt>
    <dgm:pt modelId="{52F7027C-8ACF-4AD5-8E0F-163D97497C7D}" type="pres">
      <dgm:prSet presAssocID="{94979766-502E-401D-A748-0E77E0AB77CF}" presName="tx1" presStyleLbl="revTx" presStyleIdx="3" presStyleCnt="7"/>
      <dgm:spPr/>
    </dgm:pt>
    <dgm:pt modelId="{B85100A2-D3FA-4EC6-B635-33250063E2DD}" type="pres">
      <dgm:prSet presAssocID="{94979766-502E-401D-A748-0E77E0AB77CF}" presName="vert1" presStyleCnt="0"/>
      <dgm:spPr/>
    </dgm:pt>
    <dgm:pt modelId="{C5515702-D6A0-4DFE-B4EB-9EB3AB4C02F6}" type="pres">
      <dgm:prSet presAssocID="{DAC9712F-4DCD-4BFB-891F-F44D33B343A6}" presName="thickLine" presStyleLbl="alignNode1" presStyleIdx="4" presStyleCnt="7"/>
      <dgm:spPr/>
    </dgm:pt>
    <dgm:pt modelId="{7E933E8B-148F-4B4F-9DB5-331DE11B6D55}" type="pres">
      <dgm:prSet presAssocID="{DAC9712F-4DCD-4BFB-891F-F44D33B343A6}" presName="horz1" presStyleCnt="0"/>
      <dgm:spPr/>
    </dgm:pt>
    <dgm:pt modelId="{DFE85474-2A8D-48AD-95E7-95545020782D}" type="pres">
      <dgm:prSet presAssocID="{DAC9712F-4DCD-4BFB-891F-F44D33B343A6}" presName="tx1" presStyleLbl="revTx" presStyleIdx="4" presStyleCnt="7"/>
      <dgm:spPr/>
    </dgm:pt>
    <dgm:pt modelId="{0B77308F-D974-4DFE-AFBC-0D4F05A07DDB}" type="pres">
      <dgm:prSet presAssocID="{DAC9712F-4DCD-4BFB-891F-F44D33B343A6}" presName="vert1" presStyleCnt="0"/>
      <dgm:spPr/>
    </dgm:pt>
    <dgm:pt modelId="{D7BC11EB-B0A7-4C5D-B581-D1FFDD6B9021}" type="pres">
      <dgm:prSet presAssocID="{9BA8D30A-D380-4954-991C-D57AFAC9E600}" presName="thickLine" presStyleLbl="alignNode1" presStyleIdx="5" presStyleCnt="7"/>
      <dgm:spPr/>
    </dgm:pt>
    <dgm:pt modelId="{1B06ADD2-A3E4-48FA-9065-739FE0DF990B}" type="pres">
      <dgm:prSet presAssocID="{9BA8D30A-D380-4954-991C-D57AFAC9E600}" presName="horz1" presStyleCnt="0"/>
      <dgm:spPr/>
    </dgm:pt>
    <dgm:pt modelId="{C2300DF3-F17D-4346-B235-EA4F733D19D5}" type="pres">
      <dgm:prSet presAssocID="{9BA8D30A-D380-4954-991C-D57AFAC9E600}" presName="tx1" presStyleLbl="revTx" presStyleIdx="5" presStyleCnt="7"/>
      <dgm:spPr/>
    </dgm:pt>
    <dgm:pt modelId="{2DB3704D-D04D-403D-9786-711BB5D9959B}" type="pres">
      <dgm:prSet presAssocID="{9BA8D30A-D380-4954-991C-D57AFAC9E600}" presName="vert1" presStyleCnt="0"/>
      <dgm:spPr/>
    </dgm:pt>
    <dgm:pt modelId="{BD312C6F-45BD-4932-A45E-37F6EB59A02D}" type="pres">
      <dgm:prSet presAssocID="{7CF6A67A-2DE9-4C8B-BA26-C625BA343007}" presName="thickLine" presStyleLbl="alignNode1" presStyleIdx="6" presStyleCnt="7"/>
      <dgm:spPr/>
    </dgm:pt>
    <dgm:pt modelId="{4E06A6B6-63C2-4FE2-AB1F-A07BF46DED85}" type="pres">
      <dgm:prSet presAssocID="{7CF6A67A-2DE9-4C8B-BA26-C625BA343007}" presName="horz1" presStyleCnt="0"/>
      <dgm:spPr/>
    </dgm:pt>
    <dgm:pt modelId="{B33F9F01-458B-401E-9049-96F5A0C57EB6}" type="pres">
      <dgm:prSet presAssocID="{7CF6A67A-2DE9-4C8B-BA26-C625BA343007}" presName="tx1" presStyleLbl="revTx" presStyleIdx="6" presStyleCnt="7"/>
      <dgm:spPr/>
    </dgm:pt>
    <dgm:pt modelId="{F94D3A6A-4440-4736-8F8B-7C8B94BB0E8D}" type="pres">
      <dgm:prSet presAssocID="{7CF6A67A-2DE9-4C8B-BA26-C625BA343007}" presName="vert1" presStyleCnt="0"/>
      <dgm:spPr/>
    </dgm:pt>
  </dgm:ptLst>
  <dgm:cxnLst>
    <dgm:cxn modelId="{9774EA0A-FA8C-4DBA-AC05-E710245C571A}" type="presOf" srcId="{ADA9007C-5118-4FED-9D95-11729F8355BB}" destId="{3B7B5A35-E593-445D-AD5C-3DB74918E3A8}" srcOrd="0" destOrd="0" presId="urn:microsoft.com/office/officeart/2008/layout/LinedList"/>
    <dgm:cxn modelId="{8CAF1918-B040-4436-B8F4-3B1D00EB8F96}" srcId="{C708548A-B915-45B4-BB68-39E1397B3FBF}" destId="{DAC9712F-4DCD-4BFB-891F-F44D33B343A6}" srcOrd="4" destOrd="0" parTransId="{4CDAFF78-A72C-4329-BA47-57094E86FB69}" sibTransId="{222A0EE1-0D66-4980-B63F-EAAEEE15BBBF}"/>
    <dgm:cxn modelId="{315D3818-1CBE-4278-80B4-12ABCA7D1175}" srcId="{C708548A-B915-45B4-BB68-39E1397B3FBF}" destId="{11383505-AFBE-485D-91BC-24EF4E946C4D}" srcOrd="1" destOrd="0" parTransId="{DE88E10F-4D26-407B-B4C9-5CEEC951E449}" sibTransId="{9C2C6F18-90AC-4A02-83C1-AB39AC58C0FA}"/>
    <dgm:cxn modelId="{C0787521-430A-4261-85DC-81DFB382E7D1}" type="presOf" srcId="{7CF6A67A-2DE9-4C8B-BA26-C625BA343007}" destId="{B33F9F01-458B-401E-9049-96F5A0C57EB6}" srcOrd="0" destOrd="0" presId="urn:microsoft.com/office/officeart/2008/layout/LinedList"/>
    <dgm:cxn modelId="{A1DD2229-A30E-48FF-874F-AB9EAE052083}" type="presOf" srcId="{DAC9712F-4DCD-4BFB-891F-F44D33B343A6}" destId="{DFE85474-2A8D-48AD-95E7-95545020782D}" srcOrd="0" destOrd="0" presId="urn:microsoft.com/office/officeart/2008/layout/LinedList"/>
    <dgm:cxn modelId="{E3F6D72B-77F4-4C7D-86E2-EF359BF3C809}" type="presOf" srcId="{C708548A-B915-45B4-BB68-39E1397B3FBF}" destId="{FFFD8CC5-1984-4357-A123-FAAA8A978264}" srcOrd="0" destOrd="0" presId="urn:microsoft.com/office/officeart/2008/layout/LinedList"/>
    <dgm:cxn modelId="{8E730336-68D1-403F-BF0E-AC158F962B2B}" type="presOf" srcId="{94979766-502E-401D-A748-0E77E0AB77CF}" destId="{52F7027C-8ACF-4AD5-8E0F-163D97497C7D}" srcOrd="0" destOrd="0" presId="urn:microsoft.com/office/officeart/2008/layout/LinedList"/>
    <dgm:cxn modelId="{0E3E1D5F-7AC0-4512-AAE2-9297FD2FDD4E}" srcId="{C708548A-B915-45B4-BB68-39E1397B3FBF}" destId="{7CF6A67A-2DE9-4C8B-BA26-C625BA343007}" srcOrd="6" destOrd="0" parTransId="{CF8798A4-91E7-4555-A4AB-B2DBAE26DBA1}" sibTransId="{86239207-2A6C-4097-8128-CEE533DDD97A}"/>
    <dgm:cxn modelId="{4956634C-C6AA-4C5A-B90A-5C575B753F9C}" srcId="{C708548A-B915-45B4-BB68-39E1397B3FBF}" destId="{9BA8D30A-D380-4954-991C-D57AFAC9E600}" srcOrd="5" destOrd="0" parTransId="{CFC3FDDB-2F0F-4D4A-9C48-DB34833431A5}" sibTransId="{0AD73522-20B1-4AB6-8D3D-B59DBBE71E3C}"/>
    <dgm:cxn modelId="{D8873A53-12CE-4322-A416-791F1AF3C0FC}" srcId="{C708548A-B915-45B4-BB68-39E1397B3FBF}" destId="{94979766-502E-401D-A748-0E77E0AB77CF}" srcOrd="3" destOrd="0" parTransId="{528D4F90-D0C7-4213-A0AC-4CDD7E8FAB96}" sibTransId="{F15C23FB-463F-4345-9872-A1C32553076E}"/>
    <dgm:cxn modelId="{BE859F95-BBE8-496E-9D63-B4CA76352852}" type="presOf" srcId="{11383505-AFBE-485D-91BC-24EF4E946C4D}" destId="{FB1F0467-B6EF-41BF-BB73-348323F183E1}" srcOrd="0" destOrd="0" presId="urn:microsoft.com/office/officeart/2008/layout/LinedList"/>
    <dgm:cxn modelId="{3941D7C3-0930-4B9C-AA69-9409025CB3F8}" srcId="{C708548A-B915-45B4-BB68-39E1397B3FBF}" destId="{6E3ADD90-9822-430B-9A11-ACDE87EDCD51}" srcOrd="0" destOrd="0" parTransId="{D6429ADE-AFD2-4F1B-B161-A3D5BAC06490}" sibTransId="{EF314BCD-DC04-4A2A-AA5E-FC105A09307D}"/>
    <dgm:cxn modelId="{1F66B2D2-5806-428A-B309-1700A32509BC}" type="presOf" srcId="{6E3ADD90-9822-430B-9A11-ACDE87EDCD51}" destId="{357CECC8-AF98-4655-8815-DB8DE0346AE1}" srcOrd="0" destOrd="0" presId="urn:microsoft.com/office/officeart/2008/layout/LinedList"/>
    <dgm:cxn modelId="{47992DD9-785E-458C-8B02-84648B999408}" srcId="{C708548A-B915-45B4-BB68-39E1397B3FBF}" destId="{ADA9007C-5118-4FED-9D95-11729F8355BB}" srcOrd="2" destOrd="0" parTransId="{AAED71D7-6EB4-4424-BF1C-630415DCB191}" sibTransId="{539505AF-737E-47E3-BB07-4F2B72871B45}"/>
    <dgm:cxn modelId="{E15483E1-EEF2-45B0-9302-EACDA7FB6A2C}" type="presOf" srcId="{9BA8D30A-D380-4954-991C-D57AFAC9E600}" destId="{C2300DF3-F17D-4346-B235-EA4F733D19D5}" srcOrd="0" destOrd="0" presId="urn:microsoft.com/office/officeart/2008/layout/LinedList"/>
    <dgm:cxn modelId="{9A31F216-23C3-4795-A328-3B9208058711}" type="presParOf" srcId="{FFFD8CC5-1984-4357-A123-FAAA8A978264}" destId="{928E5109-4203-45FB-9F54-4A6003A228A7}" srcOrd="0" destOrd="0" presId="urn:microsoft.com/office/officeart/2008/layout/LinedList"/>
    <dgm:cxn modelId="{0C2E8C03-6AF2-487E-B6A6-BB2DC9B4060D}" type="presParOf" srcId="{FFFD8CC5-1984-4357-A123-FAAA8A978264}" destId="{45083080-9D57-4DBA-9A7E-28EF03AEB2D8}" srcOrd="1" destOrd="0" presId="urn:microsoft.com/office/officeart/2008/layout/LinedList"/>
    <dgm:cxn modelId="{14F173EB-4889-40DC-8171-FA70F80DF70C}" type="presParOf" srcId="{45083080-9D57-4DBA-9A7E-28EF03AEB2D8}" destId="{357CECC8-AF98-4655-8815-DB8DE0346AE1}" srcOrd="0" destOrd="0" presId="urn:microsoft.com/office/officeart/2008/layout/LinedList"/>
    <dgm:cxn modelId="{CC41F8A7-543C-429C-A515-BBE3B74DF6EB}" type="presParOf" srcId="{45083080-9D57-4DBA-9A7E-28EF03AEB2D8}" destId="{D214D3AC-FA07-4BD2-B166-AA3EA6A044BD}" srcOrd="1" destOrd="0" presId="urn:microsoft.com/office/officeart/2008/layout/LinedList"/>
    <dgm:cxn modelId="{CB06637B-9334-42D3-A105-2D814319D134}" type="presParOf" srcId="{FFFD8CC5-1984-4357-A123-FAAA8A978264}" destId="{45277E67-7F07-4D8E-82A7-D22B4B5D30A3}" srcOrd="2" destOrd="0" presId="urn:microsoft.com/office/officeart/2008/layout/LinedList"/>
    <dgm:cxn modelId="{DC74F284-C941-4A6D-8D73-9F0923D6BF6B}" type="presParOf" srcId="{FFFD8CC5-1984-4357-A123-FAAA8A978264}" destId="{94CB6C44-5FDA-48FC-BE2A-432ED1D113BB}" srcOrd="3" destOrd="0" presId="urn:microsoft.com/office/officeart/2008/layout/LinedList"/>
    <dgm:cxn modelId="{53CA8F88-62EA-4D61-8142-9631D3ACED07}" type="presParOf" srcId="{94CB6C44-5FDA-48FC-BE2A-432ED1D113BB}" destId="{FB1F0467-B6EF-41BF-BB73-348323F183E1}" srcOrd="0" destOrd="0" presId="urn:microsoft.com/office/officeart/2008/layout/LinedList"/>
    <dgm:cxn modelId="{F45AAB2A-D45D-4172-8E3E-460149D37163}" type="presParOf" srcId="{94CB6C44-5FDA-48FC-BE2A-432ED1D113BB}" destId="{9F6C852F-2A02-46EA-B461-D3C61CFF88FB}" srcOrd="1" destOrd="0" presId="urn:microsoft.com/office/officeart/2008/layout/LinedList"/>
    <dgm:cxn modelId="{A797CA12-11BC-4433-8E90-64A15980B8EE}" type="presParOf" srcId="{FFFD8CC5-1984-4357-A123-FAAA8A978264}" destId="{3BCB1863-EEB4-4CA7-85A4-89047D0F5931}" srcOrd="4" destOrd="0" presId="urn:microsoft.com/office/officeart/2008/layout/LinedList"/>
    <dgm:cxn modelId="{9B2AA4AE-2822-4E96-87F9-1055E6A20205}" type="presParOf" srcId="{FFFD8CC5-1984-4357-A123-FAAA8A978264}" destId="{5D58A26B-26D4-40A8-BEE6-D1D90817D910}" srcOrd="5" destOrd="0" presId="urn:microsoft.com/office/officeart/2008/layout/LinedList"/>
    <dgm:cxn modelId="{C6F92C9B-6195-467B-B7B7-DB841BB1B19B}" type="presParOf" srcId="{5D58A26B-26D4-40A8-BEE6-D1D90817D910}" destId="{3B7B5A35-E593-445D-AD5C-3DB74918E3A8}" srcOrd="0" destOrd="0" presId="urn:microsoft.com/office/officeart/2008/layout/LinedList"/>
    <dgm:cxn modelId="{3F8A58C0-0E6E-493F-AA80-F26F53EC0447}" type="presParOf" srcId="{5D58A26B-26D4-40A8-BEE6-D1D90817D910}" destId="{BECB1953-9B78-4ADF-AB30-BAC5CDEB2CC9}" srcOrd="1" destOrd="0" presId="urn:microsoft.com/office/officeart/2008/layout/LinedList"/>
    <dgm:cxn modelId="{9ECB2F73-0192-4EAF-954F-E9CF90F122A2}" type="presParOf" srcId="{FFFD8CC5-1984-4357-A123-FAAA8A978264}" destId="{38EA21B1-4D80-4652-BAEE-CFB88AEBC6FD}" srcOrd="6" destOrd="0" presId="urn:microsoft.com/office/officeart/2008/layout/LinedList"/>
    <dgm:cxn modelId="{AA05CB07-1EC8-4788-A105-601A4FDD5C54}" type="presParOf" srcId="{FFFD8CC5-1984-4357-A123-FAAA8A978264}" destId="{BD70618F-9239-4BD9-BD86-39B0A052A589}" srcOrd="7" destOrd="0" presId="urn:microsoft.com/office/officeart/2008/layout/LinedList"/>
    <dgm:cxn modelId="{B7D14AD1-B2AF-4B06-994A-40BC5F346705}" type="presParOf" srcId="{BD70618F-9239-4BD9-BD86-39B0A052A589}" destId="{52F7027C-8ACF-4AD5-8E0F-163D97497C7D}" srcOrd="0" destOrd="0" presId="urn:microsoft.com/office/officeart/2008/layout/LinedList"/>
    <dgm:cxn modelId="{D76D48A1-BC49-4133-94B2-50AD1ED71625}" type="presParOf" srcId="{BD70618F-9239-4BD9-BD86-39B0A052A589}" destId="{B85100A2-D3FA-4EC6-B635-33250063E2DD}" srcOrd="1" destOrd="0" presId="urn:microsoft.com/office/officeart/2008/layout/LinedList"/>
    <dgm:cxn modelId="{36A7D471-4C80-4403-B6F1-3C05D3DC2E15}" type="presParOf" srcId="{FFFD8CC5-1984-4357-A123-FAAA8A978264}" destId="{C5515702-D6A0-4DFE-B4EB-9EB3AB4C02F6}" srcOrd="8" destOrd="0" presId="urn:microsoft.com/office/officeart/2008/layout/LinedList"/>
    <dgm:cxn modelId="{B1CAD14F-6D59-4825-999A-CB151F3ED077}" type="presParOf" srcId="{FFFD8CC5-1984-4357-A123-FAAA8A978264}" destId="{7E933E8B-148F-4B4F-9DB5-331DE11B6D55}" srcOrd="9" destOrd="0" presId="urn:microsoft.com/office/officeart/2008/layout/LinedList"/>
    <dgm:cxn modelId="{9436476E-E019-442E-88C7-DC042AF4F6E6}" type="presParOf" srcId="{7E933E8B-148F-4B4F-9DB5-331DE11B6D55}" destId="{DFE85474-2A8D-48AD-95E7-95545020782D}" srcOrd="0" destOrd="0" presId="urn:microsoft.com/office/officeart/2008/layout/LinedList"/>
    <dgm:cxn modelId="{51810E62-7539-40DF-AEE4-8E13D071B875}" type="presParOf" srcId="{7E933E8B-148F-4B4F-9DB5-331DE11B6D55}" destId="{0B77308F-D974-4DFE-AFBC-0D4F05A07DDB}" srcOrd="1" destOrd="0" presId="urn:microsoft.com/office/officeart/2008/layout/LinedList"/>
    <dgm:cxn modelId="{4C0B60D8-F96A-4AA0-9FBE-024505A81BCF}" type="presParOf" srcId="{FFFD8CC5-1984-4357-A123-FAAA8A978264}" destId="{D7BC11EB-B0A7-4C5D-B581-D1FFDD6B9021}" srcOrd="10" destOrd="0" presId="urn:microsoft.com/office/officeart/2008/layout/LinedList"/>
    <dgm:cxn modelId="{2A514828-0089-4D15-8DAC-BA789D53984B}" type="presParOf" srcId="{FFFD8CC5-1984-4357-A123-FAAA8A978264}" destId="{1B06ADD2-A3E4-48FA-9065-739FE0DF990B}" srcOrd="11" destOrd="0" presId="urn:microsoft.com/office/officeart/2008/layout/LinedList"/>
    <dgm:cxn modelId="{AAFABD24-D04D-497C-B1BA-AFCFD1FD579C}" type="presParOf" srcId="{1B06ADD2-A3E4-48FA-9065-739FE0DF990B}" destId="{C2300DF3-F17D-4346-B235-EA4F733D19D5}" srcOrd="0" destOrd="0" presId="urn:microsoft.com/office/officeart/2008/layout/LinedList"/>
    <dgm:cxn modelId="{2902F062-F078-43B3-848C-777C83EB08CB}" type="presParOf" srcId="{1B06ADD2-A3E4-48FA-9065-739FE0DF990B}" destId="{2DB3704D-D04D-403D-9786-711BB5D9959B}" srcOrd="1" destOrd="0" presId="urn:microsoft.com/office/officeart/2008/layout/LinedList"/>
    <dgm:cxn modelId="{34BF3EBB-29C3-411D-BAFF-47766D38C99A}" type="presParOf" srcId="{FFFD8CC5-1984-4357-A123-FAAA8A978264}" destId="{BD312C6F-45BD-4932-A45E-37F6EB59A02D}" srcOrd="12" destOrd="0" presId="urn:microsoft.com/office/officeart/2008/layout/LinedList"/>
    <dgm:cxn modelId="{B6DC85FA-DAA7-4F0F-9D18-F6501BE0E86F}" type="presParOf" srcId="{FFFD8CC5-1984-4357-A123-FAAA8A978264}" destId="{4E06A6B6-63C2-4FE2-AB1F-A07BF46DED85}" srcOrd="13" destOrd="0" presId="urn:microsoft.com/office/officeart/2008/layout/LinedList"/>
    <dgm:cxn modelId="{2D2B47CB-193E-4CF9-9FF8-5315D62825E8}" type="presParOf" srcId="{4E06A6B6-63C2-4FE2-AB1F-A07BF46DED85}" destId="{B33F9F01-458B-401E-9049-96F5A0C57EB6}" srcOrd="0" destOrd="0" presId="urn:microsoft.com/office/officeart/2008/layout/LinedList"/>
    <dgm:cxn modelId="{6C44970E-C93D-4AEF-8015-A4D28106DC9A}" type="presParOf" srcId="{4E06A6B6-63C2-4FE2-AB1F-A07BF46DED85}" destId="{F94D3A6A-4440-4736-8F8B-7C8B94BB0E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58BBD-C199-4F44-8CCA-E0D4A098A657}">
      <dsp:nvSpPr>
        <dsp:cNvPr id="0" name=""/>
        <dsp:cNvSpPr/>
      </dsp:nvSpPr>
      <dsp:spPr>
        <a:xfrm>
          <a:off x="0" y="410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SARS-COV-2</a:t>
          </a:r>
          <a:endParaRPr lang="en-US" sz="2200" kern="1200" dirty="0"/>
        </a:p>
      </dsp:txBody>
      <dsp:txXfrm>
        <a:off x="26387" y="67476"/>
        <a:ext cx="6614059" cy="487766"/>
      </dsp:txXfrm>
    </dsp:sp>
    <dsp:sp modelId="{8A684FC2-6D3D-431F-BD90-DD4E3CF641A2}">
      <dsp:nvSpPr>
        <dsp:cNvPr id="0" name=""/>
        <dsp:cNvSpPr/>
      </dsp:nvSpPr>
      <dsp:spPr>
        <a:xfrm>
          <a:off x="0" y="6449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519019"/>
                <a:satOff val="-103"/>
                <a:lumOff val="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019"/>
                <a:satOff val="-103"/>
                <a:lumOff val="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019"/>
                <a:satOff val="-103"/>
                <a:lumOff val="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Simptomi</a:t>
          </a:r>
          <a:endParaRPr lang="en-US" sz="2200" kern="1200"/>
        </a:p>
      </dsp:txBody>
      <dsp:txXfrm>
        <a:off x="26387" y="671376"/>
        <a:ext cx="6614059" cy="487766"/>
      </dsp:txXfrm>
    </dsp:sp>
    <dsp:sp modelId="{8130CA5E-2ABE-41E9-BB27-C3DF8544DFC1}">
      <dsp:nvSpPr>
        <dsp:cNvPr id="0" name=""/>
        <dsp:cNvSpPr/>
      </dsp:nvSpPr>
      <dsp:spPr>
        <a:xfrm>
          <a:off x="0" y="12488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Nastanak i tijek</a:t>
          </a:r>
          <a:endParaRPr lang="en-US" sz="2200" kern="1200"/>
        </a:p>
      </dsp:txBody>
      <dsp:txXfrm>
        <a:off x="26387" y="1275276"/>
        <a:ext cx="6614059" cy="487766"/>
      </dsp:txXfrm>
    </dsp:sp>
    <dsp:sp modelId="{BA4ED15C-DCC3-4FF5-B36C-FE7F45E8F59D}">
      <dsp:nvSpPr>
        <dsp:cNvPr id="0" name=""/>
        <dsp:cNvSpPr/>
      </dsp:nvSpPr>
      <dsp:spPr>
        <a:xfrm>
          <a:off x="0" y="18527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4557056"/>
                <a:satOff val="-310"/>
                <a:lumOff val="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57056"/>
                <a:satOff val="-310"/>
                <a:lumOff val="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57056"/>
                <a:satOff val="-310"/>
                <a:lumOff val="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Način prijenosa</a:t>
          </a:r>
          <a:endParaRPr lang="en-US" sz="2200" kern="1200" dirty="0"/>
        </a:p>
      </dsp:txBody>
      <dsp:txXfrm>
        <a:off x="26387" y="1879176"/>
        <a:ext cx="6614059" cy="487766"/>
      </dsp:txXfrm>
    </dsp:sp>
    <dsp:sp modelId="{CB0FCE4A-DA22-4722-9392-6E032BB094C2}">
      <dsp:nvSpPr>
        <dsp:cNvPr id="0" name=""/>
        <dsp:cNvSpPr/>
      </dsp:nvSpPr>
      <dsp:spPr>
        <a:xfrm>
          <a:off x="0" y="24566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Posljedice i smrtnost</a:t>
          </a:r>
          <a:endParaRPr lang="en-US" sz="2200" kern="1200"/>
        </a:p>
      </dsp:txBody>
      <dsp:txXfrm>
        <a:off x="26387" y="2483076"/>
        <a:ext cx="6614059" cy="487766"/>
      </dsp:txXfrm>
    </dsp:sp>
    <dsp:sp modelId="{E4A499A2-F641-4661-A03C-39058136FAED}">
      <dsp:nvSpPr>
        <dsp:cNvPr id="0" name=""/>
        <dsp:cNvSpPr/>
      </dsp:nvSpPr>
      <dsp:spPr>
        <a:xfrm>
          <a:off x="0" y="3060589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7595094"/>
                <a:satOff val="-516"/>
                <a:lumOff val="1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95094"/>
                <a:satOff val="-516"/>
                <a:lumOff val="1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95094"/>
                <a:satOff val="-516"/>
                <a:lumOff val="1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Utjecaj pandemije na svjetsko stanovništvo</a:t>
          </a:r>
          <a:endParaRPr lang="en-US" sz="2200" kern="1200"/>
        </a:p>
      </dsp:txBody>
      <dsp:txXfrm>
        <a:off x="26387" y="3086976"/>
        <a:ext cx="6614059" cy="487766"/>
      </dsp:txXfrm>
    </dsp:sp>
    <dsp:sp modelId="{AD8829A1-865B-4366-87DE-734F3C3B3236}">
      <dsp:nvSpPr>
        <dsp:cNvPr id="0" name=""/>
        <dsp:cNvSpPr/>
      </dsp:nvSpPr>
      <dsp:spPr>
        <a:xfrm>
          <a:off x="0" y="36644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Prevencija i zaštita</a:t>
          </a:r>
          <a:endParaRPr lang="en-US" sz="2200" kern="1200"/>
        </a:p>
      </dsp:txBody>
      <dsp:txXfrm>
        <a:off x="26387" y="3690877"/>
        <a:ext cx="6614059" cy="487766"/>
      </dsp:txXfrm>
    </dsp:sp>
    <dsp:sp modelId="{BE052691-CA93-448A-A726-0C30CBBF30A0}">
      <dsp:nvSpPr>
        <dsp:cNvPr id="0" name=""/>
        <dsp:cNvSpPr/>
      </dsp:nvSpPr>
      <dsp:spPr>
        <a:xfrm>
          <a:off x="0" y="42683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0633130"/>
                <a:satOff val="-72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33130"/>
                <a:satOff val="-72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33130"/>
                <a:satOff val="-72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Popis literature</a:t>
          </a:r>
          <a:endParaRPr lang="en-US" sz="2200" kern="1200"/>
        </a:p>
      </dsp:txBody>
      <dsp:txXfrm>
        <a:off x="26387" y="4294777"/>
        <a:ext cx="6614059" cy="487766"/>
      </dsp:txXfrm>
    </dsp:sp>
    <dsp:sp modelId="{43980712-8C30-43C3-B536-04338ABCF32A}">
      <dsp:nvSpPr>
        <dsp:cNvPr id="0" name=""/>
        <dsp:cNvSpPr/>
      </dsp:nvSpPr>
      <dsp:spPr>
        <a:xfrm>
          <a:off x="0" y="4872290"/>
          <a:ext cx="6666833" cy="54054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Zaključak</a:t>
          </a:r>
          <a:endParaRPr lang="en-US" sz="2200" kern="1200"/>
        </a:p>
      </dsp:txBody>
      <dsp:txXfrm>
        <a:off x="26387" y="4898677"/>
        <a:ext cx="6614059" cy="487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071C0-B182-4788-ADB1-E744F36EFCE9}">
      <dsp:nvSpPr>
        <dsp:cNvPr id="0" name=""/>
        <dsp:cNvSpPr/>
      </dsp:nvSpPr>
      <dsp:spPr>
        <a:xfrm>
          <a:off x="0" y="2708"/>
          <a:ext cx="302530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62CE44-69B5-43DE-B27D-601EFDE3E431}">
      <dsp:nvSpPr>
        <dsp:cNvPr id="0" name=""/>
        <dsp:cNvSpPr/>
      </dsp:nvSpPr>
      <dsp:spPr>
        <a:xfrm>
          <a:off x="0" y="2708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Kapljičnim putem-kada zaražena osoba govori, kašlje ili kiše, izbacuje kapljice koje sadrže virus u zrak </a:t>
          </a:r>
          <a:r>
            <a:rPr lang="hr-HR" sz="1700" kern="1200">
              <a:sym typeface="Wingdings" panose="05000000000000000000" pitchFamily="2" charset="2"/>
            </a:rPr>
            <a:t></a:t>
          </a:r>
          <a:r>
            <a:rPr lang="hr-HR" sz="1700" kern="1200"/>
            <a:t> kapljice budu udahnute od strane drugih osoba koje se nalaze u blizini što dovodi do infekcije</a:t>
          </a:r>
          <a:endParaRPr lang="en-US" sz="1700" kern="1200"/>
        </a:p>
      </dsp:txBody>
      <dsp:txXfrm>
        <a:off x="0" y="2708"/>
        <a:ext cx="3025303" cy="1846876"/>
      </dsp:txXfrm>
    </dsp:sp>
    <dsp:sp modelId="{A9DF49F6-C0DB-44B7-A93E-521D081FC26B}">
      <dsp:nvSpPr>
        <dsp:cNvPr id="0" name=""/>
        <dsp:cNvSpPr/>
      </dsp:nvSpPr>
      <dsp:spPr>
        <a:xfrm>
          <a:off x="0" y="1849585"/>
          <a:ext cx="302530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5573AD-8B1F-495E-95AD-B9C011B12541}">
      <dsp:nvSpPr>
        <dsp:cNvPr id="0" name=""/>
        <dsp:cNvSpPr/>
      </dsp:nvSpPr>
      <dsp:spPr>
        <a:xfrm>
          <a:off x="0" y="1849585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Virus se može prenijeti i putem kontaminiranih površina </a:t>
          </a:r>
          <a:r>
            <a:rPr lang="hr-HR" sz="1700" kern="1200">
              <a:sym typeface="Wingdings" panose="05000000000000000000" pitchFamily="2" charset="2"/>
            </a:rPr>
            <a:t></a:t>
          </a:r>
          <a:r>
            <a:rPr lang="hr-HR" sz="1700" kern="1200"/>
            <a:t> ako osoba dodirne površinu na kojoj se nalazi virus, a zatim dotakne lice, nos ili usta može doći do infekcije</a:t>
          </a:r>
          <a:endParaRPr lang="en-US" sz="1700" kern="1200"/>
        </a:p>
      </dsp:txBody>
      <dsp:txXfrm>
        <a:off x="0" y="1849585"/>
        <a:ext cx="3025303" cy="1846876"/>
      </dsp:txXfrm>
    </dsp:sp>
    <dsp:sp modelId="{368E8425-CC5A-4408-BD24-E938CAD7395A}">
      <dsp:nvSpPr>
        <dsp:cNvPr id="0" name=""/>
        <dsp:cNvSpPr/>
      </dsp:nvSpPr>
      <dsp:spPr>
        <a:xfrm>
          <a:off x="0" y="3696461"/>
          <a:ext cx="302530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B45432-D281-4B54-9BFA-FA5608BAA837}">
      <dsp:nvSpPr>
        <dsp:cNvPr id="0" name=""/>
        <dsp:cNvSpPr/>
      </dsp:nvSpPr>
      <dsp:spPr>
        <a:xfrm>
          <a:off x="0" y="3696461"/>
          <a:ext cx="3025303" cy="184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Aerosoli-sitne čestice koje ostaju u zraku duže vrijeme i na većim udaljenostima </a:t>
          </a:r>
          <a:r>
            <a:rPr lang="hr-HR" sz="1700" kern="1200">
              <a:sym typeface="Wingdings" panose="05000000000000000000" pitchFamily="2" charset="2"/>
            </a:rPr>
            <a:t></a:t>
          </a:r>
          <a:r>
            <a:rPr lang="hr-HR" sz="1700" kern="1200"/>
            <a:t> zatvoreni prostori s lošom ventilacijom</a:t>
          </a:r>
          <a:endParaRPr lang="en-US" sz="1700" kern="1200"/>
        </a:p>
      </dsp:txBody>
      <dsp:txXfrm>
        <a:off x="0" y="3696461"/>
        <a:ext cx="3025303" cy="184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C3586-BB4D-43F2-950A-0B5118BC5479}">
      <dsp:nvSpPr>
        <dsp:cNvPr id="0" name=""/>
        <dsp:cNvSpPr/>
      </dsp:nvSpPr>
      <dsp:spPr>
        <a:xfrm>
          <a:off x="662353" y="123857"/>
          <a:ext cx="3856892" cy="3856892"/>
        </a:xfrm>
        <a:prstGeom prst="circularArrow">
          <a:avLst>
            <a:gd name="adj1" fmla="val 4668"/>
            <a:gd name="adj2" fmla="val 272909"/>
            <a:gd name="adj3" fmla="val 13067504"/>
            <a:gd name="adj4" fmla="val 1787202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079D6-EB90-4C95-8B05-9C25B6B1CB21}">
      <dsp:nvSpPr>
        <dsp:cNvPr id="0" name=""/>
        <dsp:cNvSpPr/>
      </dsp:nvSpPr>
      <dsp:spPr>
        <a:xfrm>
          <a:off x="1385217" y="187997"/>
          <a:ext cx="2411164" cy="1205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Posljedice mogu varirati od blagih do teških simptoma</a:t>
          </a:r>
          <a:endParaRPr lang="en-US" sz="1400" kern="1200"/>
        </a:p>
      </dsp:txBody>
      <dsp:txXfrm>
        <a:off x="1444069" y="246849"/>
        <a:ext cx="2293460" cy="1087878"/>
      </dsp:txXfrm>
    </dsp:sp>
    <dsp:sp modelId="{EE1235A8-A3DC-455A-9883-94F9E75FD718}">
      <dsp:nvSpPr>
        <dsp:cNvPr id="0" name=""/>
        <dsp:cNvSpPr/>
      </dsp:nvSpPr>
      <dsp:spPr>
        <a:xfrm>
          <a:off x="2770098" y="1572877"/>
          <a:ext cx="2411164" cy="1205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Blagi simptomi: kašalj, groznica, umor, gubitak okusa ili mirisa</a:t>
          </a:r>
          <a:endParaRPr lang="en-US" sz="1400" kern="1200"/>
        </a:p>
      </dsp:txBody>
      <dsp:txXfrm>
        <a:off x="2828950" y="1631729"/>
        <a:ext cx="2293460" cy="1087878"/>
      </dsp:txXfrm>
    </dsp:sp>
    <dsp:sp modelId="{87963DEC-1B5C-43C0-80D2-1C92F96E38AB}">
      <dsp:nvSpPr>
        <dsp:cNvPr id="0" name=""/>
        <dsp:cNvSpPr/>
      </dsp:nvSpPr>
      <dsp:spPr>
        <a:xfrm>
          <a:off x="1385217" y="2957758"/>
          <a:ext cx="2411164" cy="1205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Teži simptomi: upala pluća, respiratorna insuficijencija </a:t>
          </a:r>
          <a:endParaRPr lang="en-US" sz="1400" kern="1200"/>
        </a:p>
      </dsp:txBody>
      <dsp:txXfrm>
        <a:off x="1444069" y="3016610"/>
        <a:ext cx="2293460" cy="1087878"/>
      </dsp:txXfrm>
    </dsp:sp>
    <dsp:sp modelId="{5A66AA79-DC62-4901-A980-506AEF51CBC3}">
      <dsp:nvSpPr>
        <dsp:cNvPr id="0" name=""/>
        <dsp:cNvSpPr/>
      </dsp:nvSpPr>
      <dsp:spPr>
        <a:xfrm>
          <a:off x="337" y="1572877"/>
          <a:ext cx="2411164" cy="1205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„Long Covid” : otežano disanje, problemi s pamćenjem i koncentracijom, kronični umor i mnogi drugi</a:t>
          </a:r>
          <a:endParaRPr lang="en-US" sz="1400" kern="1200"/>
        </a:p>
      </dsp:txBody>
      <dsp:txXfrm>
        <a:off x="59189" y="1631729"/>
        <a:ext cx="2293460" cy="1087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B3141-D367-4A06-BA86-500CA1921A81}">
      <dsp:nvSpPr>
        <dsp:cNvPr id="0" name=""/>
        <dsp:cNvSpPr/>
      </dsp:nvSpPr>
      <dsp:spPr>
        <a:xfrm>
          <a:off x="271866" y="2553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Zdravstveni učinci </a:t>
          </a:r>
          <a:r>
            <a:rPr lang="hr-HR" sz="1800" kern="1200">
              <a:sym typeface="Wingdings" panose="05000000000000000000" pitchFamily="2" charset="2"/>
            </a:rPr>
            <a:t></a:t>
          </a:r>
          <a:r>
            <a:rPr lang="hr-HR" sz="1800" kern="1200"/>
            <a:t> preopterećenje zdravstvenog sustava, otežano liječenje</a:t>
          </a:r>
          <a:endParaRPr lang="en-US" sz="1800" kern="1200"/>
        </a:p>
      </dsp:txBody>
      <dsp:txXfrm>
        <a:off x="271866" y="2553"/>
        <a:ext cx="2888075" cy="1732845"/>
      </dsp:txXfrm>
    </dsp:sp>
    <dsp:sp modelId="{9A665739-F008-43A9-88AF-3F4B6C2BCAEA}">
      <dsp:nvSpPr>
        <dsp:cNvPr id="0" name=""/>
        <dsp:cNvSpPr/>
      </dsp:nvSpPr>
      <dsp:spPr>
        <a:xfrm>
          <a:off x="3448749" y="2553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Ekonomski učinci </a:t>
          </a:r>
          <a:r>
            <a:rPr lang="hr-HR" sz="1800" kern="1200" dirty="0">
              <a:sym typeface="Wingdings" panose="05000000000000000000" pitchFamily="2" charset="2"/>
            </a:rPr>
            <a:t></a:t>
          </a:r>
          <a:r>
            <a:rPr lang="hr-HR" sz="1800" kern="1200" dirty="0"/>
            <a:t> ekonomske krize zbog zatvaranja i smanjenja aktivnosti, otkazi</a:t>
          </a:r>
          <a:endParaRPr lang="en-US" sz="1800" kern="1200" dirty="0"/>
        </a:p>
      </dsp:txBody>
      <dsp:txXfrm>
        <a:off x="3448749" y="2553"/>
        <a:ext cx="2888075" cy="1732845"/>
      </dsp:txXfrm>
    </dsp:sp>
    <dsp:sp modelId="{16BEE77E-AAE4-41B1-97DC-2497CD329027}">
      <dsp:nvSpPr>
        <dsp:cNvPr id="0" name=""/>
        <dsp:cNvSpPr/>
      </dsp:nvSpPr>
      <dsp:spPr>
        <a:xfrm>
          <a:off x="271866" y="2024205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Psihološki učinci </a:t>
          </a:r>
          <a:r>
            <a:rPr lang="hr-HR" sz="1800" kern="1200">
              <a:sym typeface="Wingdings" panose="05000000000000000000" pitchFamily="2" charset="2"/>
            </a:rPr>
            <a:t></a:t>
          </a:r>
          <a:r>
            <a:rPr lang="hr-HR" sz="1800" kern="1200"/>
            <a:t> povećanje mentalnih zdravstvenih problema poput anksioznosti i depresije zbog izolacija i straha</a:t>
          </a:r>
          <a:endParaRPr lang="en-US" sz="1800" kern="1200"/>
        </a:p>
      </dsp:txBody>
      <dsp:txXfrm>
        <a:off x="271866" y="2024205"/>
        <a:ext cx="2888075" cy="1732845"/>
      </dsp:txXfrm>
    </dsp:sp>
    <dsp:sp modelId="{9480BF30-770D-45CF-8FB0-4925B4F443D5}">
      <dsp:nvSpPr>
        <dsp:cNvPr id="0" name=""/>
        <dsp:cNvSpPr/>
      </dsp:nvSpPr>
      <dsp:spPr>
        <a:xfrm>
          <a:off x="3448749" y="2024205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Obrazovanje </a:t>
          </a:r>
          <a:r>
            <a:rPr lang="hr-HR" sz="1800" kern="1200">
              <a:sym typeface="Wingdings" panose="05000000000000000000" pitchFamily="2" charset="2"/>
            </a:rPr>
            <a:t></a:t>
          </a:r>
          <a:r>
            <a:rPr lang="hr-HR" sz="1800" kern="1200"/>
            <a:t> zatvorene škole utjecale na obrazovanje djece i mladih, online učenje</a:t>
          </a:r>
          <a:endParaRPr lang="en-US" sz="1800" kern="1200"/>
        </a:p>
      </dsp:txBody>
      <dsp:txXfrm>
        <a:off x="3448749" y="2024205"/>
        <a:ext cx="2888075" cy="1732845"/>
      </dsp:txXfrm>
    </dsp:sp>
    <dsp:sp modelId="{0CBCFC2C-AE1D-4C79-A3B1-D3D92BCDB556}">
      <dsp:nvSpPr>
        <dsp:cNvPr id="0" name=""/>
        <dsp:cNvSpPr/>
      </dsp:nvSpPr>
      <dsp:spPr>
        <a:xfrm>
          <a:off x="271866" y="4045858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Promjene u socijalnim interakcijama </a:t>
          </a:r>
          <a:r>
            <a:rPr lang="hr-HR" sz="1800" kern="1200">
              <a:sym typeface="Wingdings" panose="05000000000000000000" pitchFamily="2" charset="2"/>
            </a:rPr>
            <a:t></a:t>
          </a:r>
          <a:r>
            <a:rPr lang="hr-HR" sz="1800" kern="1200"/>
            <a:t> komunikacija putem digitalnih platformi</a:t>
          </a:r>
          <a:endParaRPr lang="en-US" sz="1800" kern="1200"/>
        </a:p>
      </dsp:txBody>
      <dsp:txXfrm>
        <a:off x="271866" y="4045858"/>
        <a:ext cx="2888075" cy="1732845"/>
      </dsp:txXfrm>
    </dsp:sp>
    <dsp:sp modelId="{FFDB0DF3-6FDB-4DB8-B67A-2B723E7D8005}">
      <dsp:nvSpPr>
        <dsp:cNvPr id="0" name=""/>
        <dsp:cNvSpPr/>
      </dsp:nvSpPr>
      <dsp:spPr>
        <a:xfrm>
          <a:off x="3448749" y="4045858"/>
          <a:ext cx="2888075" cy="1732845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Zdravstvena politika </a:t>
          </a:r>
          <a:r>
            <a:rPr lang="hr-HR" sz="1800" kern="1200">
              <a:sym typeface="Wingdings" panose="05000000000000000000" pitchFamily="2" charset="2"/>
            </a:rPr>
            <a:t></a:t>
          </a:r>
          <a:r>
            <a:rPr lang="hr-HR" sz="1800" kern="1200"/>
            <a:t> promjene u zdravstvenim politikama i povećavanje ulaganja u javno zdravstvo</a:t>
          </a:r>
          <a:endParaRPr lang="en-US" sz="1800" kern="1200"/>
        </a:p>
      </dsp:txBody>
      <dsp:txXfrm>
        <a:off x="3448749" y="4045858"/>
        <a:ext cx="2888075" cy="1732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5109-4203-45FB-9F54-4A6003A228A7}">
      <dsp:nvSpPr>
        <dsp:cNvPr id="0" name=""/>
        <dsp:cNvSpPr/>
      </dsp:nvSpPr>
      <dsp:spPr>
        <a:xfrm>
          <a:off x="0" y="677"/>
          <a:ext cx="30253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7CECC8-AF98-4655-8815-DB8DE0346AE1}">
      <dsp:nvSpPr>
        <dsp:cNvPr id="0" name=""/>
        <dsp:cNvSpPr/>
      </dsp:nvSpPr>
      <dsp:spPr>
        <a:xfrm>
          <a:off x="0" y="677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Nošenje maski </a:t>
          </a:r>
          <a:endParaRPr lang="en-US" sz="2200" kern="1200"/>
        </a:p>
      </dsp:txBody>
      <dsp:txXfrm>
        <a:off x="0" y="677"/>
        <a:ext cx="3025303" cy="792098"/>
      </dsp:txXfrm>
    </dsp:sp>
    <dsp:sp modelId="{45277E67-7F07-4D8E-82A7-D22B4B5D30A3}">
      <dsp:nvSpPr>
        <dsp:cNvPr id="0" name=""/>
        <dsp:cNvSpPr/>
      </dsp:nvSpPr>
      <dsp:spPr>
        <a:xfrm>
          <a:off x="0" y="792776"/>
          <a:ext cx="30253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F0467-B6EF-41BF-BB73-348323F183E1}">
      <dsp:nvSpPr>
        <dsp:cNvPr id="0" name=""/>
        <dsp:cNvSpPr/>
      </dsp:nvSpPr>
      <dsp:spPr>
        <a:xfrm>
          <a:off x="0" y="792776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Fizička distanca </a:t>
          </a:r>
          <a:endParaRPr lang="en-US" sz="2200" kern="1200"/>
        </a:p>
      </dsp:txBody>
      <dsp:txXfrm>
        <a:off x="0" y="792776"/>
        <a:ext cx="3025303" cy="792098"/>
      </dsp:txXfrm>
    </dsp:sp>
    <dsp:sp modelId="{3BCB1863-EEB4-4CA7-85A4-89047D0F5931}">
      <dsp:nvSpPr>
        <dsp:cNvPr id="0" name=""/>
        <dsp:cNvSpPr/>
      </dsp:nvSpPr>
      <dsp:spPr>
        <a:xfrm>
          <a:off x="0" y="1584875"/>
          <a:ext cx="30253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7B5A35-E593-445D-AD5C-3DB74918E3A8}">
      <dsp:nvSpPr>
        <dsp:cNvPr id="0" name=""/>
        <dsp:cNvSpPr/>
      </dsp:nvSpPr>
      <dsp:spPr>
        <a:xfrm>
          <a:off x="0" y="1584875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Higijena ruku </a:t>
          </a:r>
          <a:endParaRPr lang="en-US" sz="2200" kern="1200"/>
        </a:p>
      </dsp:txBody>
      <dsp:txXfrm>
        <a:off x="0" y="1584875"/>
        <a:ext cx="3025303" cy="792098"/>
      </dsp:txXfrm>
    </dsp:sp>
    <dsp:sp modelId="{38EA21B1-4D80-4652-BAEE-CFB88AEBC6FD}">
      <dsp:nvSpPr>
        <dsp:cNvPr id="0" name=""/>
        <dsp:cNvSpPr/>
      </dsp:nvSpPr>
      <dsp:spPr>
        <a:xfrm>
          <a:off x="0" y="2376974"/>
          <a:ext cx="30253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F7027C-8ACF-4AD5-8E0F-163D97497C7D}">
      <dsp:nvSpPr>
        <dsp:cNvPr id="0" name=""/>
        <dsp:cNvSpPr/>
      </dsp:nvSpPr>
      <dsp:spPr>
        <a:xfrm>
          <a:off x="0" y="2376974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Izbjegavanje okupljanja </a:t>
          </a:r>
          <a:endParaRPr lang="en-US" sz="2200" kern="1200"/>
        </a:p>
      </dsp:txBody>
      <dsp:txXfrm>
        <a:off x="0" y="2376974"/>
        <a:ext cx="3025303" cy="792098"/>
      </dsp:txXfrm>
    </dsp:sp>
    <dsp:sp modelId="{C5515702-D6A0-4DFE-B4EB-9EB3AB4C02F6}">
      <dsp:nvSpPr>
        <dsp:cNvPr id="0" name=""/>
        <dsp:cNvSpPr/>
      </dsp:nvSpPr>
      <dsp:spPr>
        <a:xfrm>
          <a:off x="0" y="3169072"/>
          <a:ext cx="30253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85474-2A8D-48AD-95E7-95545020782D}">
      <dsp:nvSpPr>
        <dsp:cNvPr id="0" name=""/>
        <dsp:cNvSpPr/>
      </dsp:nvSpPr>
      <dsp:spPr>
        <a:xfrm>
          <a:off x="0" y="3169072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Zdravstvene preporuke </a:t>
          </a:r>
          <a:endParaRPr lang="en-US" sz="2200" kern="1200"/>
        </a:p>
      </dsp:txBody>
      <dsp:txXfrm>
        <a:off x="0" y="3169072"/>
        <a:ext cx="3025303" cy="792098"/>
      </dsp:txXfrm>
    </dsp:sp>
    <dsp:sp modelId="{D7BC11EB-B0A7-4C5D-B581-D1FFDD6B9021}">
      <dsp:nvSpPr>
        <dsp:cNvPr id="0" name=""/>
        <dsp:cNvSpPr/>
      </dsp:nvSpPr>
      <dsp:spPr>
        <a:xfrm>
          <a:off x="0" y="3961171"/>
          <a:ext cx="30253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300DF3-F17D-4346-B235-EA4F733D19D5}">
      <dsp:nvSpPr>
        <dsp:cNvPr id="0" name=""/>
        <dsp:cNvSpPr/>
      </dsp:nvSpPr>
      <dsp:spPr>
        <a:xfrm>
          <a:off x="0" y="3961171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Testiranje i izolacija </a:t>
          </a:r>
          <a:endParaRPr lang="en-US" sz="2200" kern="1200"/>
        </a:p>
      </dsp:txBody>
      <dsp:txXfrm>
        <a:off x="0" y="3961171"/>
        <a:ext cx="3025303" cy="792098"/>
      </dsp:txXfrm>
    </dsp:sp>
    <dsp:sp modelId="{BD312C6F-45BD-4932-A45E-37F6EB59A02D}">
      <dsp:nvSpPr>
        <dsp:cNvPr id="0" name=""/>
        <dsp:cNvSpPr/>
      </dsp:nvSpPr>
      <dsp:spPr>
        <a:xfrm>
          <a:off x="0" y="4753270"/>
          <a:ext cx="30253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3F9F01-458B-401E-9049-96F5A0C57EB6}">
      <dsp:nvSpPr>
        <dsp:cNvPr id="0" name=""/>
        <dsp:cNvSpPr/>
      </dsp:nvSpPr>
      <dsp:spPr>
        <a:xfrm>
          <a:off x="0" y="4753270"/>
          <a:ext cx="3025303" cy="792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Cijepljenje </a:t>
          </a:r>
          <a:endParaRPr lang="en-US" sz="2200" kern="1200"/>
        </a:p>
      </dsp:txBody>
      <dsp:txXfrm>
        <a:off x="0" y="4753270"/>
        <a:ext cx="3025303" cy="79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546A4-1A78-D443-E789-D0E2536B6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65C1057-ED94-5D8A-F553-13C5E3D15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EC1FD2-B728-9306-AB47-704C6DFC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7A8361-9EF4-67B3-BC23-5FC41B77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B02011-2487-3654-614F-99C5373A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227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4B518-5A38-5A81-C0C1-BC64A428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DA273F3-B697-3BDE-23B7-3CD875815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251E45-44FE-FA64-4ABF-9B08F140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CCB06E-0A7C-3C0C-D6D7-F61E09EB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1BC23D-67A5-FA12-A84F-91023E9F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7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6F231F9-FA90-63B1-C596-15942EF51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D1449B3-4068-8CAF-BE95-DF9919175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17E54D-8F47-BC24-806E-EFCA4D56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078ECB-6091-FF3D-7EDD-CF7BBB74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60B8AF-B978-625E-DCCF-D76C0A7A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2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00E02-09FC-C33E-CB7B-94CE69F7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F6CE8D-C764-9D37-055F-488306A1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7508B7-06CF-9152-1021-B9005167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920BD0-EA8D-8AC1-9182-FF83F9FE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493405-B7D5-C815-97C4-9A0E0D55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443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520AE-AA37-B9DA-4C97-8ECE0318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1AE16B-9DF2-B623-8B18-72931C0D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EE1354-F826-17C5-CC24-FCE92C15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73084E-7840-672C-8752-42B590B9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D5A6F7-ED23-C6B3-A154-54AF662B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73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8F7951-04B3-8037-F096-318E8DD5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575DAC-7B03-FAF7-2580-EBAA00C22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FBE79C-7F96-6594-712E-1BACE92E7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B1A656-4AC5-5EFD-1C1C-B1AA0152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FB7F88-E1F4-9766-A4D6-523E1442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C6782DA-EBA2-1665-64C8-1433BF49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45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97F325-8FCD-8A51-3F35-590A5001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9F1FF4-6398-CEC4-73C3-38CEF37C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6E67DED-F79C-9A8A-148F-1425B55A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C1B823-3744-E204-DF77-77B15C346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CFE952-64E7-4018-2AE2-A814210A0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B8E7527-0F29-45FA-F21D-411DC4E3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678BC5D-118D-88B9-45DD-9966CA39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2064C32-97CB-49F0-DE44-F68291FD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02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E43AC-D7EE-F0F0-4E2F-55731CEC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6E6918D-C29A-3EED-B53F-8D6C73DD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7C26117-F9D2-FF1F-EBFA-A63C86E7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5CC341-D93F-7358-CF93-41AB39C8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6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B16290-8385-63F4-D5E5-BA81E7F2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CD26738-A5FA-43EE-6A73-9F3D0D0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2E6C23B-C8E9-060F-02A8-5757DF18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6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9514A6-345B-C86E-AF7C-B7ED6779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B4245E-80B6-21A2-8D20-CA083F42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F3AA3F-864C-76B6-32FE-7108A6A86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9759F0-1FF5-6187-EDC7-2DC39B02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58E448-D210-8A98-50A4-9883C07D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6D29BD-0218-7B78-03F2-AEC421C3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54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9A8D2-160E-6B17-4880-EEA49884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5DB3927-172F-04D5-24DA-52BE26F2D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EC4E38-A8AC-4098-14BF-E563B111D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A739AF-0A60-B43C-3C92-F5727A45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DCF137-92B8-F729-0175-C6B4FBEA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68C98-9D21-95FB-8A85-15CE2674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4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18C42AC-6C26-2E79-A456-0742A3EC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345C28-EA6A-65B9-1912-8E10D41BC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57CFB7-2DE2-F4EA-C436-C477DA3A8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12B65-C0F9-4045-BC74-8A1D512DA9A0}" type="datetimeFigureOut">
              <a:rPr lang="hr-HR" smtClean="0"/>
              <a:t>9.2.2025.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A4DA37-A554-46CA-ACF2-25B1F2A5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74BFE7-AFB5-394A-CD3C-D047AB340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285CE-3B85-4579-B638-D2707C554E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6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coronavirus-response_hr" TargetMode="External"/><Relationship Id="rId2" Type="http://schemas.openxmlformats.org/officeDocument/2006/relationships/hyperlink" Target="https://hr.wikipedia.org/wiki/SARS-CoV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Virus cells suspended on air">
            <a:extLst>
              <a:ext uri="{FF2B5EF4-FFF2-40B4-BE49-F238E27FC236}">
                <a16:creationId xmlns:a16="http://schemas.microsoft.com/office/drawing/2014/main" id="{34DCB112-CEE0-11C8-D3A6-A78C7A833B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2098" b="1290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FD04E5A-477B-2C69-4CD0-9975BD6A4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r>
              <a:rPr lang="hr-HR" sz="7200" dirty="0">
                <a:solidFill>
                  <a:srgbClr val="FFFFFF"/>
                </a:solidFill>
              </a:rPr>
              <a:t>SARS-COV-2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1EFE678-71B7-8904-1105-715AF192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0"/>
            <a:ext cx="10813026" cy="1792727"/>
          </a:xfrm>
        </p:spPr>
        <p:txBody>
          <a:bodyPr anchor="b">
            <a:normAutofit/>
          </a:bodyPr>
          <a:lstStyle/>
          <a:p>
            <a:pPr algn="r"/>
            <a:r>
              <a:rPr lang="hr-HR" dirty="0">
                <a:solidFill>
                  <a:srgbClr val="FFFFFF"/>
                </a:solidFill>
              </a:rPr>
              <a:t>Gita </a:t>
            </a:r>
            <a:r>
              <a:rPr lang="hr-HR" dirty="0" err="1">
                <a:solidFill>
                  <a:srgbClr val="FFFFFF"/>
                </a:solidFill>
              </a:rPr>
              <a:t>Černošek</a:t>
            </a:r>
            <a:endParaRPr lang="hr-HR" dirty="0">
              <a:solidFill>
                <a:srgbClr val="FFFFFF"/>
              </a:solidFill>
            </a:endParaRPr>
          </a:p>
          <a:p>
            <a:pPr algn="r"/>
            <a:r>
              <a:rPr lang="hr-HR" dirty="0" err="1">
                <a:solidFill>
                  <a:srgbClr val="FFFFFF"/>
                </a:solidFill>
              </a:rPr>
              <a:t>Bianca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Galivić</a:t>
            </a:r>
            <a:endParaRPr lang="hr-HR" dirty="0">
              <a:solidFill>
                <a:srgbClr val="FFFFFF"/>
              </a:solidFill>
            </a:endParaRPr>
          </a:p>
          <a:p>
            <a:pPr algn="r"/>
            <a:r>
              <a:rPr lang="hr-HR" dirty="0">
                <a:solidFill>
                  <a:srgbClr val="FFFFFF"/>
                </a:solidFill>
              </a:rPr>
              <a:t>Rafaela Pracny</a:t>
            </a:r>
          </a:p>
          <a:p>
            <a:pPr algn="r"/>
            <a:r>
              <a:rPr lang="hr-HR" dirty="0">
                <a:solidFill>
                  <a:srgbClr val="FFFFFF"/>
                </a:solidFill>
              </a:rPr>
              <a:t>Filip Roso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06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256049-756F-F97D-4C3D-961068F3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Utjecaj pandemije na svjetsko stanovništvo</a:t>
            </a:r>
          </a:p>
        </p:txBody>
      </p:sp>
      <p:graphicFrame>
        <p:nvGraphicFramePr>
          <p:cNvPr id="23" name="Rezervirano mjesto sadržaja 2">
            <a:extLst>
              <a:ext uri="{FF2B5EF4-FFF2-40B4-BE49-F238E27FC236}">
                <a16:creationId xmlns:a16="http://schemas.microsoft.com/office/drawing/2014/main" id="{59ECADEB-51A6-F38B-4A18-555D5F8C2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248606"/>
              </p:ext>
            </p:extLst>
          </p:nvPr>
        </p:nvGraphicFramePr>
        <p:xfrm>
          <a:off x="4649244" y="511388"/>
          <a:ext cx="6608691" cy="578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33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EA875E-B17D-7493-67B5-8085A1C8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Prevencija i zaštita</a:t>
            </a:r>
          </a:p>
        </p:txBody>
      </p:sp>
      <p:graphicFrame>
        <p:nvGraphicFramePr>
          <p:cNvPr id="17" name="Rezervirano mjesto sadržaja 2">
            <a:extLst>
              <a:ext uri="{FF2B5EF4-FFF2-40B4-BE49-F238E27FC236}">
                <a16:creationId xmlns:a16="http://schemas.microsoft.com/office/drawing/2014/main" id="{198302C9-0972-5438-58E6-6FC009DCF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06554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E2B429E6-8CD0-BBC9-6B4D-2A59F9FB9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1" y="1946917"/>
            <a:ext cx="3874530" cy="22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gazirano piće, rukavice, guma, dlan&#10;&#10;Opis je automatski generiran">
            <a:extLst>
              <a:ext uri="{FF2B5EF4-FFF2-40B4-BE49-F238E27FC236}">
                <a16:creationId xmlns:a16="http://schemas.microsoft.com/office/drawing/2014/main" id="{F9C5C512-21BA-AD1B-304A-5EB11B4BA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82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EF3668-7DE3-0839-7466-4EAA374F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Popis literature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7A7115-BF3F-620A-F4E0-FD55D7CE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/>
              <a:t>Đikić, Ivan : „ Koronavirus: Upoznajmo neprijatelja”, Fraktura, 2020.</a:t>
            </a:r>
          </a:p>
          <a:p>
            <a:pPr marL="0" indent="0">
              <a:buNone/>
            </a:pPr>
            <a:r>
              <a:rPr lang="hr-HR" sz="2000"/>
              <a:t>Rukavina, Ana : „Pandemija” , Mozaik knjiga, 2020.</a:t>
            </a:r>
          </a:p>
          <a:p>
            <a:pPr marL="0" indent="0">
              <a:buNone/>
            </a:pPr>
            <a:endParaRPr lang="hr-HR" sz="2000"/>
          </a:p>
          <a:p>
            <a:pPr marL="0" indent="0">
              <a:buNone/>
            </a:pPr>
            <a:r>
              <a:rPr lang="hr-HR" sz="2000"/>
              <a:t>Izvori s interneta:</a:t>
            </a:r>
          </a:p>
          <a:p>
            <a:pPr marL="0" indent="0">
              <a:buNone/>
            </a:pPr>
            <a:r>
              <a:rPr lang="hr-HR" sz="2000">
                <a:hlinkClick r:id="rId2"/>
              </a:rPr>
              <a:t>https://hr.wikipedia.org/wiki/SARS-CoV-2</a:t>
            </a:r>
            <a:endParaRPr lang="hr-HR" sz="2000"/>
          </a:p>
          <a:p>
            <a:pPr marL="0" indent="0">
              <a:buNone/>
            </a:pPr>
            <a:r>
              <a:rPr lang="hr-HR" sz="2000">
                <a:hlinkClick r:id="rId3"/>
              </a:rPr>
              <a:t>https://commission.europa.eu/strategy-and-policy/coronavirus-response_hr</a:t>
            </a:r>
            <a:endParaRPr lang="hr-HR" sz="2000"/>
          </a:p>
          <a:p>
            <a:pPr marL="0" indent="0">
              <a:buNone/>
            </a:pPr>
            <a:r>
              <a:rPr lang="hr-HR" sz="2000">
                <a:hlinkClick r:id="rId4"/>
              </a:rPr>
              <a:t>https://www.who.int/</a:t>
            </a:r>
            <a:endParaRPr lang="hr-HR" sz="2000"/>
          </a:p>
          <a:p>
            <a:pPr marL="0" indent="0">
              <a:buNone/>
            </a:pP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200167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DE76E5-1B8B-E85A-6837-B6EBEDAC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Zaključak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D8A2-2882-6DB3-13A0-A4F3F59A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/>
              <a:t>SARS-COV-2 je virus koji uzrokuje bolest COVID-19, a prvi puta je identificiran u Wuhanu, u Kini, krajem 2019. godine. Virus se prenosi kapljičnim putem, a simptomi mogu biti od blagih do teških, uključujući groznicu, kašalj i otežano disanje. Pandemija COVID-19 dovela je do globalnih zdravstvenih i socijalnih izazova, a mjere prevencije kao što su cijepljenje, nošenje maski i fizička distanca postale su ključne u suzbijanju širenja virusa. Razvijena su razna cjepiva kako bi se ljudi zaštitili od teških oblika bolesti i kako bi se smanjila transmisija virusa. Nakon više od tri godine Svjetska zdravstvena organizacija 05. svibnja 2023. godine objavila je da bolest COVID-19 više nije globalna zdravstvena kriza.</a:t>
            </a:r>
          </a:p>
        </p:txBody>
      </p:sp>
    </p:spTree>
    <p:extLst>
      <p:ext uri="{BB962C8B-B14F-4D97-AF65-F5344CB8AC3E}">
        <p14:creationId xmlns:p14="http://schemas.microsoft.com/office/powerpoint/2010/main" val="135149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E23E1F-08F6-AC26-B461-A9715B4B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0310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D2D5EF6-1E3F-4E81-7D6C-628B7D66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Sadržaj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6BCF65A-BCD4-A2DD-B29B-2933B3C3A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7572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8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54248-F1F7-E9B3-B2DB-5EE9F181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SARS-COV-2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28FA3-3AA6-6B22-541B-A2B32B861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000000"/>
                </a:solidFill>
                <a:effectLst/>
              </a:rPr>
              <a:t>SARS-COV-2 je virus koji je uzrokovao globalnu pandemiju COVID-19, službeno proglašena od strane Svjetske zdravstvene organizacije (WHO) 11.ožujka 2020. godine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Prvi puta identificiran u prosincu 2019. u gradu Wuhanu, u Kini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b="0" i="0" dirty="0">
                <a:solidFill>
                  <a:srgbClr val="000000"/>
                </a:solidFill>
                <a:effectLst/>
              </a:rPr>
              <a:t>Prenosi se prvenstveno kapljičnim putem, kada zaražena osoba kašlje, kiše ili govori, također se može prenijeti kontaktom s kontaminiranim površinama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0000"/>
                </a:solidFill>
              </a:rPr>
              <a:t>SARS-COV-2 utjecao je na globalno zdravstvo i društvo, te izazvao brojne mjere javnog zdravlja u cilju suzbijanja širenja bolesti</a:t>
            </a:r>
            <a:r>
              <a:rPr lang="hr-HR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2CFB44F-CA43-3108-F84E-05A7CF1D5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017220"/>
            <a:ext cx="4970181" cy="4993849"/>
          </a:xfrm>
        </p:spPr>
      </p:pic>
    </p:spTree>
    <p:extLst>
      <p:ext uri="{BB962C8B-B14F-4D97-AF65-F5344CB8AC3E}">
        <p14:creationId xmlns:p14="http://schemas.microsoft.com/office/powerpoint/2010/main" val="173084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C5BA7D-FCB7-C697-6152-25DD4589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Simptomi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9B058-A7A3-FF25-2804-A50B1750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hr-HR" sz="1900"/>
              <a:t>Povišena temperatura</a:t>
            </a:r>
          </a:p>
          <a:p>
            <a:r>
              <a:rPr lang="hr-HR" sz="1900"/>
              <a:t>Kašalj</a:t>
            </a:r>
          </a:p>
          <a:p>
            <a:r>
              <a:rPr lang="hr-HR" sz="1900"/>
              <a:t>Umor</a:t>
            </a:r>
          </a:p>
          <a:p>
            <a:r>
              <a:rPr lang="hr-HR" sz="1900"/>
              <a:t>Gubitak osjeta mirisa ili okusaa</a:t>
            </a:r>
          </a:p>
          <a:p>
            <a:r>
              <a:rPr lang="hr-HR" sz="1900"/>
              <a:t>Kratkoća daha</a:t>
            </a:r>
          </a:p>
          <a:p>
            <a:r>
              <a:rPr lang="hr-HR" sz="1900"/>
              <a:t>Bolovi u mišićima</a:t>
            </a:r>
          </a:p>
          <a:p>
            <a:r>
              <a:rPr lang="hr-HR" sz="1900"/>
              <a:t>Grlobolja</a:t>
            </a:r>
          </a:p>
          <a:p>
            <a:r>
              <a:rPr lang="hr-HR" sz="1900"/>
              <a:t>Glavobolja</a:t>
            </a:r>
          </a:p>
          <a:p>
            <a:r>
              <a:rPr lang="hr-HR" sz="1900"/>
              <a:t>Curenje iz nosa</a:t>
            </a:r>
          </a:p>
          <a:p>
            <a:r>
              <a:rPr lang="hr-HR" sz="1900"/>
              <a:t>Proljev</a:t>
            </a:r>
          </a:p>
          <a:p>
            <a:r>
              <a:rPr lang="hr-HR" sz="1900"/>
              <a:t>Osip</a:t>
            </a:r>
          </a:p>
          <a:p>
            <a:pPr marL="0" indent="0">
              <a:buNone/>
            </a:pPr>
            <a:r>
              <a:rPr lang="hr-HR" sz="1900"/>
              <a:t>Simptomi se mogu pojaviti 1 do 14 dana nakon izlaganja virusu.</a:t>
            </a:r>
          </a:p>
          <a:p>
            <a:pPr marL="0" indent="0">
              <a:buNone/>
            </a:pPr>
            <a:r>
              <a:rPr lang="hr-HR" sz="1900"/>
              <a:t>Ako primijetite ove simptome, ostanite kod kuće i kontaktirajte svog liječnika radi savjeta i testiranja.</a:t>
            </a:r>
          </a:p>
        </p:txBody>
      </p:sp>
    </p:spTree>
    <p:extLst>
      <p:ext uri="{BB962C8B-B14F-4D97-AF65-F5344CB8AC3E}">
        <p14:creationId xmlns:p14="http://schemas.microsoft.com/office/powerpoint/2010/main" val="278646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zeleno, akvarij&#10;&#10;Opis je automatski generiran">
            <a:extLst>
              <a:ext uri="{FF2B5EF4-FFF2-40B4-BE49-F238E27FC236}">
                <a16:creationId xmlns:a16="http://schemas.microsoft.com/office/drawing/2014/main" id="{3231C263-AF1F-1761-B181-DF3AB32D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0"/>
            <a:ext cx="11572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meso, umjetničko djelo, osoba, tamno&#10;&#10;Opis je automatski generiran">
            <a:extLst>
              <a:ext uri="{FF2B5EF4-FFF2-40B4-BE49-F238E27FC236}">
                <a16:creationId xmlns:a16="http://schemas.microsoft.com/office/drawing/2014/main" id="{F834545F-2F7E-655C-FE2C-A568A5C654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820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67B72F-E6E0-AF1B-B605-C1A76C81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Nastanak i tijek bolesti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AC950D-BB0D-F2BB-A815-C87CC9D9E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Nakon što virus inficira čovjeka, ulazi u tijelo kroz respiratorni sistem</a:t>
            </a:r>
          </a:p>
          <a:p>
            <a:r>
              <a:rPr lang="en-US" sz="1700"/>
              <a:t>Virus se veže za stanice pluća i replicira se, tijelo reagira na infekciju što uzrokuje upalu i simptome bolesti</a:t>
            </a:r>
          </a:p>
          <a:p>
            <a:r>
              <a:rPr lang="en-US" sz="1700"/>
              <a:t>Tijek bolesti može varirati od asimptomatskih slučajeva do teških oblika bolesti</a:t>
            </a:r>
          </a:p>
          <a:p>
            <a:r>
              <a:rPr lang="en-US" sz="1700"/>
              <a:t>U blagim slučajevima simptomi su slični prehladi ili gripi, dok teži slučajevi mogu dovesti do upale pluća, respiratornih komplikacija i hospitalizacije</a:t>
            </a:r>
          </a:p>
        </p:txBody>
      </p:sp>
    </p:spTree>
    <p:extLst>
      <p:ext uri="{BB962C8B-B14F-4D97-AF65-F5344CB8AC3E}">
        <p14:creationId xmlns:p14="http://schemas.microsoft.com/office/powerpoint/2010/main" val="42067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D25C97-CFEF-A026-E9BB-46E9CBC0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Način prijenosa</a:t>
            </a:r>
          </a:p>
        </p:txBody>
      </p:sp>
      <p:pic>
        <p:nvPicPr>
          <p:cNvPr id="6" name="Slika 5" descr="Slika na kojoj se prikazuje voda, fluid, Umjetnost s fraktalima, mjehurić&#10;&#10;Opis je automatski generiran">
            <a:extLst>
              <a:ext uri="{FF2B5EF4-FFF2-40B4-BE49-F238E27FC236}">
                <a16:creationId xmlns:a16="http://schemas.microsoft.com/office/drawing/2014/main" id="{7E208B1E-F624-6B76-6D83-B8E908FF4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 r="31094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B8CF730-25FC-D557-A403-A25024469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93399"/>
              </p:ext>
            </p:extLst>
          </p:nvPr>
        </p:nvGraphicFramePr>
        <p:xfrm>
          <a:off x="4581727" y="649480"/>
          <a:ext cx="3025303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8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082FD5-010A-F9F5-D4EE-6E410C2E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Posljedice i smrtnost</a:t>
            </a:r>
            <a:endParaRPr lang="hr-HR" dirty="0"/>
          </a:p>
        </p:txBody>
      </p:sp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id="{4D741296-9B9B-9664-6FB1-98454AA97F4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15C937-90D2-B4CD-F5C3-A4F5E0C48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Stopa smrtnosti varira ovisno o različitim faktorima, uključujući dob, postojeće zdravstvene probleme i kvalitetu zdravstvene zaštite.</a:t>
            </a:r>
          </a:p>
          <a:p>
            <a:r>
              <a:rPr lang="hr-HR" dirty="0"/>
              <a:t>Smrtnost se procjenjuje na oko 1-3%, ali može biti viša među starijim osobama i osobama s </a:t>
            </a:r>
            <a:r>
              <a:rPr lang="hr-HR" dirty="0" err="1"/>
              <a:t>komorbiditetima</a:t>
            </a:r>
            <a:r>
              <a:rPr lang="hr-HR" dirty="0"/>
              <a:t>.</a:t>
            </a:r>
          </a:p>
          <a:p>
            <a:r>
              <a:rPr lang="hr-HR" dirty="0"/>
              <a:t>Procjenjuje se da je do listopada 2023. godine umrlo 6 milijuna ljudi širom svijeta</a:t>
            </a:r>
          </a:p>
        </p:txBody>
      </p:sp>
    </p:spTree>
    <p:extLst>
      <p:ext uri="{BB962C8B-B14F-4D97-AF65-F5344CB8AC3E}">
        <p14:creationId xmlns:p14="http://schemas.microsoft.com/office/powerpoint/2010/main" val="17694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Laboratorijska oprema, medicinski, Medicinska oprema, zdravstveni sustav&#10;&#10;Opis je automatski generiran">
            <a:extLst>
              <a:ext uri="{FF2B5EF4-FFF2-40B4-BE49-F238E27FC236}">
                <a16:creationId xmlns:a16="http://schemas.microsoft.com/office/drawing/2014/main" id="{1C433853-47F6-3ECC-BC66-D12FA610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562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3C29717B9EA245A6141798B7FF237D" ma:contentTypeVersion="12" ma:contentTypeDescription="Stvaranje novog dokumenta." ma:contentTypeScope="" ma:versionID="ee6f73b8dfe80ee8401233a5c41b328d">
  <xsd:schema xmlns:xsd="http://www.w3.org/2001/XMLSchema" xmlns:xs="http://www.w3.org/2001/XMLSchema" xmlns:p="http://schemas.microsoft.com/office/2006/metadata/properties" xmlns:ns2="11c7d53a-bb66-422b-9e4a-5b72ceedc202" xmlns:ns3="f3d4b251-b16b-43b7-89ab-54648d313be6" targetNamespace="http://schemas.microsoft.com/office/2006/metadata/properties" ma:root="true" ma:fieldsID="254122cb2120e011c7a5a17f7d9685ad" ns2:_="" ns3:_="">
    <xsd:import namespace="11c7d53a-bb66-422b-9e4a-5b72ceedc202"/>
    <xsd:import namespace="f3d4b251-b16b-43b7-89ab-54648d31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7d53a-bb66-422b-9e4a-5b72ceed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4b251-b16b-43b7-89ab-54648d313be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b3b132b-5f53-4409-bb5a-215292ff2b51}" ma:internalName="TaxCatchAll" ma:showField="CatchAllData" ma:web="f3d4b251-b16b-43b7-89ab-54648d313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d4b251-b16b-43b7-89ab-54648d313be6" xsi:nil="true"/>
    <lcf76f155ced4ddcb4097134ff3c332f xmlns="11c7d53a-bb66-422b-9e4a-5b72ceedc2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6656F8-D4E5-40CB-A39F-6D96622113D7}"/>
</file>

<file path=customXml/itemProps2.xml><?xml version="1.0" encoding="utf-8"?>
<ds:datastoreItem xmlns:ds="http://schemas.openxmlformats.org/officeDocument/2006/customXml" ds:itemID="{EEF48A4F-FFCB-47F4-9D06-D0C9DF2049AC}"/>
</file>

<file path=customXml/itemProps3.xml><?xml version="1.0" encoding="utf-8"?>
<ds:datastoreItem xmlns:ds="http://schemas.openxmlformats.org/officeDocument/2006/customXml" ds:itemID="{86A18E28-975F-4BDF-9D43-D0E7366AD2D3}"/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713</Words>
  <Application>Microsoft Office PowerPoint</Application>
  <PresentationFormat>Široki zaslon</PresentationFormat>
  <Paragraphs>77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Tema sustava Office</vt:lpstr>
      <vt:lpstr>SARS-COV-2</vt:lpstr>
      <vt:lpstr>Sadržaj</vt:lpstr>
      <vt:lpstr>SARS-COV-2</vt:lpstr>
      <vt:lpstr>Simptomi</vt:lpstr>
      <vt:lpstr>PowerPoint prezentacija</vt:lpstr>
      <vt:lpstr>Nastanak i tijek bolesti</vt:lpstr>
      <vt:lpstr>Način prijenosa</vt:lpstr>
      <vt:lpstr>Posljedice i smrtnost</vt:lpstr>
      <vt:lpstr>PowerPoint prezentacija</vt:lpstr>
      <vt:lpstr>Utjecaj pandemije na svjetsko stanovništvo</vt:lpstr>
      <vt:lpstr>Prevencija i zaštita</vt:lpstr>
      <vt:lpstr>PowerPoint prezentacija</vt:lpstr>
      <vt:lpstr>Popis literature </vt:lpstr>
      <vt:lpstr>Zaključak 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Rafaela Pracny</dc:creator>
  <cp:lastModifiedBy>Rafaela Pracny</cp:lastModifiedBy>
  <cp:revision>7</cp:revision>
  <dcterms:created xsi:type="dcterms:W3CDTF">2025-02-09T17:04:35Z</dcterms:created>
  <dcterms:modified xsi:type="dcterms:W3CDTF">2025-02-09T19:23:07Z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0x010100AC3C29717B9EA245A6141798B7FF237D</vt:lpwstr>
  </property>
</Properties>
</file>