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ppt/changesInfos/changesInfo1.xml" ContentType="application/vnd.ms-powerpoint.changes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5" r:id="rId3"/>
    <p:sldId id="258" r:id="rId4"/>
    <p:sldId id="257" r:id="rId5"/>
    <p:sldId id="259" r:id="rId6"/>
    <p:sldId id="260" r:id="rId7"/>
    <p:sldId id="261" r:id="rId8"/>
    <p:sldId id="262" r:id="rId9"/>
    <p:sldId id="264" r:id="rId10"/>
    <p:sldId id="266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12505C-392C-2572-8842-467E17F3477A}" v="3" dt="2024-12-17T12:40:41.7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a Matijević" userId="S::petra.matijevic4@skole.hr::b2a17c68-359b-4a12-85d3-f1c936d26f6a" providerId="AD" clId="Web-{F7233F26-C13A-D0D0-3798-9C4F4FB0B22A}"/>
    <pc:docChg chg="modSld">
      <pc:chgData name="Petra Matijević" userId="S::petra.matijevic4@skole.hr::b2a17c68-359b-4a12-85d3-f1c936d26f6a" providerId="AD" clId="Web-{F7233F26-C13A-D0D0-3798-9C4F4FB0B22A}" dt="2024-12-09T21:43:43.334" v="67" actId="20577"/>
      <pc:docMkLst>
        <pc:docMk/>
      </pc:docMkLst>
      <pc:sldChg chg="modSp">
        <pc:chgData name="Petra Matijević" userId="S::petra.matijevic4@skole.hr::b2a17c68-359b-4a12-85d3-f1c936d26f6a" providerId="AD" clId="Web-{F7233F26-C13A-D0D0-3798-9C4F4FB0B22A}" dt="2024-12-09T21:37:21.745" v="26" actId="20577"/>
        <pc:sldMkLst>
          <pc:docMk/>
          <pc:sldMk cId="3832687347" sldId="257"/>
        </pc:sldMkLst>
        <pc:spChg chg="mod">
          <ac:chgData name="Petra Matijević" userId="S::petra.matijevic4@skole.hr::b2a17c68-359b-4a12-85d3-f1c936d26f6a" providerId="AD" clId="Web-{F7233F26-C13A-D0D0-3798-9C4F4FB0B22A}" dt="2024-12-09T21:37:21.745" v="26" actId="20577"/>
          <ac:spMkLst>
            <pc:docMk/>
            <pc:sldMk cId="3832687347" sldId="257"/>
            <ac:spMk id="18" creationId="{892CDA70-AAC1-4F1E-813B-EFE622276F69}"/>
          </ac:spMkLst>
        </pc:spChg>
      </pc:sldChg>
      <pc:sldChg chg="addSp delSp modSp mod setBg">
        <pc:chgData name="Petra Matijević" userId="S::petra.matijevic4@skole.hr::b2a17c68-359b-4a12-85d3-f1c936d26f6a" providerId="AD" clId="Web-{F7233F26-C13A-D0D0-3798-9C4F4FB0B22A}" dt="2024-12-09T21:33:28.177" v="18" actId="20577"/>
        <pc:sldMkLst>
          <pc:docMk/>
          <pc:sldMk cId="1823281606" sldId="261"/>
        </pc:sldMkLst>
        <pc:spChg chg="mod">
          <ac:chgData name="Petra Matijević" userId="S::petra.matijevic4@skole.hr::b2a17c68-359b-4a12-85d3-f1c936d26f6a" providerId="AD" clId="Web-{F7233F26-C13A-D0D0-3798-9C4F4FB0B22A}" dt="2024-12-09T21:33:10.645" v="16"/>
          <ac:spMkLst>
            <pc:docMk/>
            <pc:sldMk cId="1823281606" sldId="261"/>
            <ac:spMk id="2" creationId="{B0952DA0-59AA-9CB1-4F7E-FE4C15F9F9E8}"/>
          </ac:spMkLst>
        </pc:spChg>
        <pc:spChg chg="mod ord">
          <ac:chgData name="Petra Matijević" userId="S::petra.matijevic4@skole.hr::b2a17c68-359b-4a12-85d3-f1c936d26f6a" providerId="AD" clId="Web-{F7233F26-C13A-D0D0-3798-9C4F4FB0B22A}" dt="2024-12-09T21:33:10.645" v="16"/>
          <ac:spMkLst>
            <pc:docMk/>
            <pc:sldMk cId="1823281606" sldId="261"/>
            <ac:spMk id="3" creationId="{A78EC4E9-24C3-CE66-2DE0-E79369E09354}"/>
          </ac:spMkLst>
        </pc:spChg>
        <pc:spChg chg="add del">
          <ac:chgData name="Petra Matijević" userId="S::petra.matijevic4@skole.hr::b2a17c68-359b-4a12-85d3-f1c936d26f6a" providerId="AD" clId="Web-{F7233F26-C13A-D0D0-3798-9C4F4FB0B22A}" dt="2024-12-09T21:33:10.645" v="15"/>
          <ac:spMkLst>
            <pc:docMk/>
            <pc:sldMk cId="1823281606" sldId="261"/>
            <ac:spMk id="9" creationId="{8C703505-B104-5624-A6B7-60698F757C79}"/>
          </ac:spMkLst>
        </pc:spChg>
        <pc:spChg chg="add del">
          <ac:chgData name="Petra Matijević" userId="S::petra.matijevic4@skole.hr::b2a17c68-359b-4a12-85d3-f1c936d26f6a" providerId="AD" clId="Web-{F7233F26-C13A-D0D0-3798-9C4F4FB0B22A}" dt="2024-12-09T21:33:10.645" v="15"/>
          <ac:spMkLst>
            <pc:docMk/>
            <pc:sldMk cId="1823281606" sldId="261"/>
            <ac:spMk id="11" creationId="{4DCADAF7-052F-6ABD-6308-67FC1867E6A4}"/>
          </ac:spMkLst>
        </pc:spChg>
        <pc:spChg chg="add del">
          <ac:chgData name="Petra Matijević" userId="S::petra.matijevic4@skole.hr::b2a17c68-359b-4a12-85d3-f1c936d26f6a" providerId="AD" clId="Web-{F7233F26-C13A-D0D0-3798-9C4F4FB0B22A}" dt="2024-12-09T21:33:10.645" v="15"/>
          <ac:spMkLst>
            <pc:docMk/>
            <pc:sldMk cId="1823281606" sldId="261"/>
            <ac:spMk id="13" creationId="{D800787F-E96A-303E-D7EF-406D901E2E3B}"/>
          </ac:spMkLst>
        </pc:spChg>
        <pc:spChg chg="add">
          <ac:chgData name="Petra Matijević" userId="S::petra.matijevic4@skole.hr::b2a17c68-359b-4a12-85d3-f1c936d26f6a" providerId="AD" clId="Web-{F7233F26-C13A-D0D0-3798-9C4F4FB0B22A}" dt="2024-12-09T21:33:10.645" v="16"/>
          <ac:spMkLst>
            <pc:docMk/>
            <pc:sldMk cId="1823281606" sldId="261"/>
            <ac:spMk id="15" creationId="{B8C4A96C-EC83-237A-D274-114641CA463C}"/>
          </ac:spMkLst>
        </pc:spChg>
        <pc:spChg chg="add">
          <ac:chgData name="Petra Matijević" userId="S::petra.matijevic4@skole.hr::b2a17c68-359b-4a12-85d3-f1c936d26f6a" providerId="AD" clId="Web-{F7233F26-C13A-D0D0-3798-9C4F4FB0B22A}" dt="2024-12-09T21:33:10.645" v="16"/>
          <ac:spMkLst>
            <pc:docMk/>
            <pc:sldMk cId="1823281606" sldId="261"/>
            <ac:spMk id="16" creationId="{D3402F0F-D026-88F5-7297-2D09E9249D2B}"/>
          </ac:spMkLst>
        </pc:spChg>
        <pc:spChg chg="add mod">
          <ac:chgData name="Petra Matijević" userId="S::petra.matijevic4@skole.hr::b2a17c68-359b-4a12-85d3-f1c936d26f6a" providerId="AD" clId="Web-{F7233F26-C13A-D0D0-3798-9C4F4FB0B22A}" dt="2024-12-09T21:33:28.177" v="18" actId="20577"/>
          <ac:spMkLst>
            <pc:docMk/>
            <pc:sldMk cId="1823281606" sldId="261"/>
            <ac:spMk id="17" creationId="{6EA06A91-0652-DDE1-FCC5-F38C838CE534}"/>
          </ac:spMkLst>
        </pc:spChg>
        <pc:picChg chg="add mod">
          <ac:chgData name="Petra Matijević" userId="S::petra.matijevic4@skole.hr::b2a17c68-359b-4a12-85d3-f1c936d26f6a" providerId="AD" clId="Web-{F7233F26-C13A-D0D0-3798-9C4F4FB0B22A}" dt="2024-12-09T21:33:17.801" v="17" actId="1076"/>
          <ac:picMkLst>
            <pc:docMk/>
            <pc:sldMk cId="1823281606" sldId="261"/>
            <ac:picMk id="4" creationId="{1F1A5BB1-758C-BD0C-645A-03AFDF0D25C3}"/>
          </ac:picMkLst>
        </pc:picChg>
      </pc:sldChg>
      <pc:sldChg chg="delSp modSp">
        <pc:chgData name="Petra Matijević" userId="S::petra.matijevic4@skole.hr::b2a17c68-359b-4a12-85d3-f1c936d26f6a" providerId="AD" clId="Web-{F7233F26-C13A-D0D0-3798-9C4F4FB0B22A}" dt="2024-12-09T21:33:52.646" v="21" actId="1076"/>
        <pc:sldMkLst>
          <pc:docMk/>
          <pc:sldMk cId="538032801" sldId="262"/>
        </pc:sldMkLst>
        <pc:spChg chg="mod">
          <ac:chgData name="Petra Matijević" userId="S::petra.matijevic4@skole.hr::b2a17c68-359b-4a12-85d3-f1c936d26f6a" providerId="AD" clId="Web-{F7233F26-C13A-D0D0-3798-9C4F4FB0B22A}" dt="2024-12-09T21:33:52.646" v="21" actId="1076"/>
          <ac:spMkLst>
            <pc:docMk/>
            <pc:sldMk cId="538032801" sldId="262"/>
            <ac:spMk id="2" creationId="{D7527EF0-19D4-D823-86BA-85DD2F692034}"/>
          </ac:spMkLst>
        </pc:spChg>
        <pc:spChg chg="mod">
          <ac:chgData name="Petra Matijević" userId="S::petra.matijevic4@skole.hr::b2a17c68-359b-4a12-85d3-f1c936d26f6a" providerId="AD" clId="Web-{F7233F26-C13A-D0D0-3798-9C4F4FB0B22A}" dt="2024-12-09T21:33:47.802" v="20" actId="1076"/>
          <ac:spMkLst>
            <pc:docMk/>
            <pc:sldMk cId="538032801" sldId="262"/>
            <ac:spMk id="3" creationId="{CA57F7BE-ECA0-818A-5721-5CA2871A21B9}"/>
          </ac:spMkLst>
        </pc:spChg>
        <pc:picChg chg="del mod">
          <ac:chgData name="Petra Matijević" userId="S::petra.matijevic4@skole.hr::b2a17c68-359b-4a12-85d3-f1c936d26f6a" providerId="AD" clId="Web-{F7233F26-C13A-D0D0-3798-9C4F4FB0B22A}" dt="2024-12-09T21:33:35.239" v="19"/>
          <ac:picMkLst>
            <pc:docMk/>
            <pc:sldMk cId="538032801" sldId="262"/>
            <ac:picMk id="4" creationId="{914A34F9-EAF1-496B-55C8-DD6218C8CADB}"/>
          </ac:picMkLst>
        </pc:picChg>
      </pc:sldChg>
      <pc:sldChg chg="addSp delSp modSp modTransition">
        <pc:chgData name="Petra Matijević" userId="S::petra.matijevic4@skole.hr::b2a17c68-359b-4a12-85d3-f1c936d26f6a" providerId="AD" clId="Web-{F7233F26-C13A-D0D0-3798-9C4F4FB0B22A}" dt="2024-12-09T21:43:43.334" v="67" actId="20577"/>
        <pc:sldMkLst>
          <pc:docMk/>
          <pc:sldMk cId="3571854310" sldId="264"/>
        </pc:sldMkLst>
        <pc:spChg chg="mod">
          <ac:chgData name="Petra Matijević" userId="S::petra.matijevic4@skole.hr::b2a17c68-359b-4a12-85d3-f1c936d26f6a" providerId="AD" clId="Web-{F7233F26-C13A-D0D0-3798-9C4F4FB0B22A}" dt="2024-12-09T21:43:43.334" v="67" actId="20577"/>
          <ac:spMkLst>
            <pc:docMk/>
            <pc:sldMk cId="3571854310" sldId="264"/>
            <ac:spMk id="3" creationId="{B10DA2AC-81EF-39BA-FCCD-5BD53E09D48F}"/>
          </ac:spMkLst>
        </pc:spChg>
        <pc:picChg chg="del mod">
          <ac:chgData name="Petra Matijević" userId="S::petra.matijevic4@skole.hr::b2a17c68-359b-4a12-85d3-f1c936d26f6a" providerId="AD" clId="Web-{F7233F26-C13A-D0D0-3798-9C4F4FB0B22A}" dt="2024-12-09T21:29:00.794" v="2"/>
          <ac:picMkLst>
            <pc:docMk/>
            <pc:sldMk cId="3571854310" sldId="264"/>
            <ac:picMk id="4" creationId="{CABBEA28-4FB4-C753-67B9-7C63562C8DD8}"/>
          </ac:picMkLst>
        </pc:picChg>
        <pc:picChg chg="add del mod">
          <ac:chgData name="Petra Matijević" userId="S::petra.matijevic4@skole.hr::b2a17c68-359b-4a12-85d3-f1c936d26f6a" providerId="AD" clId="Web-{F7233F26-C13A-D0D0-3798-9C4F4FB0B22A}" dt="2024-12-09T21:32:08.721" v="10"/>
          <ac:picMkLst>
            <pc:docMk/>
            <pc:sldMk cId="3571854310" sldId="264"/>
            <ac:picMk id="5" creationId="{9D7BEEA9-D9BB-1D05-92C1-7C1580093CF3}"/>
          </ac:picMkLst>
        </pc:picChg>
        <pc:picChg chg="add mod ord">
          <ac:chgData name="Petra Matijević" userId="S::petra.matijevic4@skole.hr::b2a17c68-359b-4a12-85d3-f1c936d26f6a" providerId="AD" clId="Web-{F7233F26-C13A-D0D0-3798-9C4F4FB0B22A}" dt="2024-12-09T21:40:35.423" v="41" actId="1076"/>
          <ac:picMkLst>
            <pc:docMk/>
            <pc:sldMk cId="3571854310" sldId="264"/>
            <ac:picMk id="6" creationId="{1BB0BC03-4643-86BE-DF9F-310A0E5B4C5D}"/>
          </ac:picMkLst>
        </pc:picChg>
        <pc:picChg chg="add mod ord">
          <ac:chgData name="Petra Matijević" userId="S::petra.matijevic4@skole.hr::b2a17c68-359b-4a12-85d3-f1c936d26f6a" providerId="AD" clId="Web-{F7233F26-C13A-D0D0-3798-9C4F4FB0B22A}" dt="2024-12-09T21:41:05.705" v="44" actId="1076"/>
          <ac:picMkLst>
            <pc:docMk/>
            <pc:sldMk cId="3571854310" sldId="264"/>
            <ac:picMk id="7" creationId="{611FBA29-67E7-1858-3C3F-6F497F05FD06}"/>
          </ac:picMkLst>
        </pc:picChg>
      </pc:sldChg>
    </pc:docChg>
  </pc:docChgLst>
  <pc:docChgLst>
    <pc:chgData name="Petra Matijević" userId="S::petra.matijevic4@skole.hr::b2a17c68-359b-4a12-85d3-f1c936d26f6a" providerId="AD" clId="Web-{A4E7CC84-5350-A1D6-04E8-61DC1AF3BC50}"/>
    <pc:docChg chg="addSld modSld">
      <pc:chgData name="Petra Matijević" userId="S::petra.matijevic4@skole.hr::b2a17c68-359b-4a12-85d3-f1c936d26f6a" providerId="AD" clId="Web-{A4E7CC84-5350-A1D6-04E8-61DC1AF3BC50}" dt="2024-12-09T21:26:50.536" v="603" actId="1076"/>
      <pc:docMkLst>
        <pc:docMk/>
      </pc:docMkLst>
      <pc:sldChg chg="modTransition">
        <pc:chgData name="Petra Matijević" userId="S::petra.matijevic4@skole.hr::b2a17c68-359b-4a12-85d3-f1c936d26f6a" providerId="AD" clId="Web-{A4E7CC84-5350-A1D6-04E8-61DC1AF3BC50}" dt="2024-12-09T19:50:17.491" v="4"/>
        <pc:sldMkLst>
          <pc:docMk/>
          <pc:sldMk cId="1154032447" sldId="256"/>
        </pc:sldMkLst>
      </pc:sldChg>
      <pc:sldChg chg="addSp delSp modSp mod modTransition setBg">
        <pc:chgData name="Petra Matijević" userId="S::petra.matijevic4@skole.hr::b2a17c68-359b-4a12-85d3-f1c936d26f6a" providerId="AD" clId="Web-{A4E7CC84-5350-A1D6-04E8-61DC1AF3BC50}" dt="2024-12-09T20:11:15.008" v="103" actId="1076"/>
        <pc:sldMkLst>
          <pc:docMk/>
          <pc:sldMk cId="3832687347" sldId="257"/>
        </pc:sldMkLst>
        <pc:spChg chg="mod">
          <ac:chgData name="Petra Matijević" userId="S::petra.matijevic4@skole.hr::b2a17c68-359b-4a12-85d3-f1c936d26f6a" providerId="AD" clId="Web-{A4E7CC84-5350-A1D6-04E8-61DC1AF3BC50}" dt="2024-12-09T20:10:44.507" v="98" actId="20577"/>
          <ac:spMkLst>
            <pc:docMk/>
            <pc:sldMk cId="3832687347" sldId="257"/>
            <ac:spMk id="2" creationId="{EE05EEFB-2004-0B3D-440C-528E8F33775E}"/>
          </ac:spMkLst>
        </pc:spChg>
        <pc:spChg chg="mod ord">
          <ac:chgData name="Petra Matijević" userId="S::petra.matijevic4@skole.hr::b2a17c68-359b-4a12-85d3-f1c936d26f6a" providerId="AD" clId="Web-{A4E7CC84-5350-A1D6-04E8-61DC1AF3BC50}" dt="2024-12-09T20:10:34.194" v="92"/>
          <ac:spMkLst>
            <pc:docMk/>
            <pc:sldMk cId="3832687347" sldId="257"/>
            <ac:spMk id="3" creationId="{C696E00B-D3B5-00EC-6B9A-29CB5EDF262A}"/>
          </ac:spMkLst>
        </pc:spChg>
        <pc:spChg chg="add del">
          <ac:chgData name="Petra Matijević" userId="S::petra.matijevic4@skole.hr::b2a17c68-359b-4a12-85d3-f1c936d26f6a" providerId="AD" clId="Web-{A4E7CC84-5350-A1D6-04E8-61DC1AF3BC50}" dt="2024-12-09T20:10:34.178" v="91"/>
          <ac:spMkLst>
            <pc:docMk/>
            <pc:sldMk cId="3832687347" sldId="257"/>
            <ac:spMk id="10" creationId="{0466ED57-016D-4324-A95A-AD4A2C19FF38}"/>
          </ac:spMkLst>
        </pc:spChg>
        <pc:spChg chg="add del">
          <ac:chgData name="Petra Matijević" userId="S::petra.matijevic4@skole.hr::b2a17c68-359b-4a12-85d3-f1c936d26f6a" providerId="AD" clId="Web-{A4E7CC84-5350-A1D6-04E8-61DC1AF3BC50}" dt="2024-12-09T20:10:34.178" v="91"/>
          <ac:spMkLst>
            <pc:docMk/>
            <pc:sldMk cId="3832687347" sldId="257"/>
            <ac:spMk id="12" creationId="{86E99D11-F969-EB3B-2101-608BF8F23344}"/>
          </ac:spMkLst>
        </pc:spChg>
        <pc:spChg chg="add del">
          <ac:chgData name="Petra Matijević" userId="S::petra.matijevic4@skole.hr::b2a17c68-359b-4a12-85d3-f1c936d26f6a" providerId="AD" clId="Web-{A4E7CC84-5350-A1D6-04E8-61DC1AF3BC50}" dt="2024-12-09T20:10:34.178" v="91"/>
          <ac:spMkLst>
            <pc:docMk/>
            <pc:sldMk cId="3832687347" sldId="257"/>
            <ac:spMk id="14" creationId="{62300366-B5DE-969D-C5B1-38DB9143831E}"/>
          </ac:spMkLst>
        </pc:spChg>
        <pc:spChg chg="add">
          <ac:chgData name="Petra Matijević" userId="S::petra.matijevic4@skole.hr::b2a17c68-359b-4a12-85d3-f1c936d26f6a" providerId="AD" clId="Web-{A4E7CC84-5350-A1D6-04E8-61DC1AF3BC50}" dt="2024-12-09T20:10:34.194" v="92"/>
          <ac:spMkLst>
            <pc:docMk/>
            <pc:sldMk cId="3832687347" sldId="257"/>
            <ac:spMk id="16" creationId="{71452755-EB15-4B2D-91D6-2D089697B0F7}"/>
          </ac:spMkLst>
        </pc:spChg>
        <pc:spChg chg="add mod">
          <ac:chgData name="Petra Matijević" userId="S::petra.matijevic4@skole.hr::b2a17c68-359b-4a12-85d3-f1c936d26f6a" providerId="AD" clId="Web-{A4E7CC84-5350-A1D6-04E8-61DC1AF3BC50}" dt="2024-12-09T20:10:48.148" v="101" actId="20577"/>
          <ac:spMkLst>
            <pc:docMk/>
            <pc:sldMk cId="3832687347" sldId="257"/>
            <ac:spMk id="17" creationId="{4573D491-A9DD-4D96-A99B-4B149371FE1A}"/>
          </ac:spMkLst>
        </pc:spChg>
        <pc:spChg chg="add mod">
          <ac:chgData name="Petra Matijević" userId="S::petra.matijevic4@skole.hr::b2a17c68-359b-4a12-85d3-f1c936d26f6a" providerId="AD" clId="Web-{A4E7CC84-5350-A1D6-04E8-61DC1AF3BC50}" dt="2024-12-09T20:10:58.195" v="102" actId="20577"/>
          <ac:spMkLst>
            <pc:docMk/>
            <pc:sldMk cId="3832687347" sldId="257"/>
            <ac:spMk id="18" creationId="{892CDA70-AAC1-4F1E-813B-EFE622276F69}"/>
          </ac:spMkLst>
        </pc:spChg>
        <pc:picChg chg="add mod ord">
          <ac:chgData name="Petra Matijević" userId="S::petra.matijevic4@skole.hr::b2a17c68-359b-4a12-85d3-f1c936d26f6a" providerId="AD" clId="Web-{A4E7CC84-5350-A1D6-04E8-61DC1AF3BC50}" dt="2024-12-09T20:10:34.194" v="92"/>
          <ac:picMkLst>
            <pc:docMk/>
            <pc:sldMk cId="3832687347" sldId="257"/>
            <ac:picMk id="4" creationId="{4067906D-7CF5-E4B3-8764-4AF17F358634}"/>
          </ac:picMkLst>
        </pc:picChg>
        <pc:picChg chg="add mod">
          <ac:chgData name="Petra Matijević" userId="S::petra.matijevic4@skole.hr::b2a17c68-359b-4a12-85d3-f1c936d26f6a" providerId="AD" clId="Web-{A4E7CC84-5350-A1D6-04E8-61DC1AF3BC50}" dt="2024-12-09T20:11:15.008" v="103" actId="1076"/>
          <ac:picMkLst>
            <pc:docMk/>
            <pc:sldMk cId="3832687347" sldId="257"/>
            <ac:picMk id="5" creationId="{4BD1D3F4-A273-DF61-303E-95535A62BFFA}"/>
          </ac:picMkLst>
        </pc:picChg>
      </pc:sldChg>
      <pc:sldChg chg="addSp delSp modSp mod modTransition setBg">
        <pc:chgData name="Petra Matijević" userId="S::petra.matijevic4@skole.hr::b2a17c68-359b-4a12-85d3-f1c936d26f6a" providerId="AD" clId="Web-{A4E7CC84-5350-A1D6-04E8-61DC1AF3BC50}" dt="2024-12-09T19:58:03.509" v="52" actId="14100"/>
        <pc:sldMkLst>
          <pc:docMk/>
          <pc:sldMk cId="1631641327" sldId="258"/>
        </pc:sldMkLst>
        <pc:spChg chg="mod">
          <ac:chgData name="Petra Matijević" userId="S::petra.matijevic4@skole.hr::b2a17c68-359b-4a12-85d3-f1c936d26f6a" providerId="AD" clId="Web-{A4E7CC84-5350-A1D6-04E8-61DC1AF3BC50}" dt="2024-12-09T19:56:16.161" v="35"/>
          <ac:spMkLst>
            <pc:docMk/>
            <pc:sldMk cId="1631641327" sldId="258"/>
            <ac:spMk id="2" creationId="{8E1892C6-5ED4-93F6-4FEC-94ED1CF8CD49}"/>
          </ac:spMkLst>
        </pc:spChg>
        <pc:spChg chg="mod">
          <ac:chgData name="Petra Matijević" userId="S::petra.matijevic4@skole.hr::b2a17c68-359b-4a12-85d3-f1c936d26f6a" providerId="AD" clId="Web-{A4E7CC84-5350-A1D6-04E8-61DC1AF3BC50}" dt="2024-12-09T19:56:54.459" v="40" actId="1076"/>
          <ac:spMkLst>
            <pc:docMk/>
            <pc:sldMk cId="1631641327" sldId="258"/>
            <ac:spMk id="3" creationId="{AB0ECD83-0960-FE49-58DA-0DB740A02547}"/>
          </ac:spMkLst>
        </pc:spChg>
        <pc:spChg chg="add del">
          <ac:chgData name="Petra Matijević" userId="S::petra.matijevic4@skole.hr::b2a17c68-359b-4a12-85d3-f1c936d26f6a" providerId="AD" clId="Web-{A4E7CC84-5350-A1D6-04E8-61DC1AF3BC50}" dt="2024-12-09T19:56:16.161" v="34"/>
          <ac:spMkLst>
            <pc:docMk/>
            <pc:sldMk cId="1631641327" sldId="258"/>
            <ac:spMk id="9" creationId="{08137736-2590-4B60-812B-B0C4650FBC8A}"/>
          </ac:spMkLst>
        </pc:spChg>
        <pc:spChg chg="add del">
          <ac:chgData name="Petra Matijević" userId="S::petra.matijevic4@skole.hr::b2a17c68-359b-4a12-85d3-f1c936d26f6a" providerId="AD" clId="Web-{A4E7CC84-5350-A1D6-04E8-61DC1AF3BC50}" dt="2024-12-09T19:56:16.161" v="34"/>
          <ac:spMkLst>
            <pc:docMk/>
            <pc:sldMk cId="1631641327" sldId="258"/>
            <ac:spMk id="11" creationId="{86B97DBB-5DFA-44CF-85A5-C1EE30EEDBCA}"/>
          </ac:spMkLst>
        </pc:spChg>
        <pc:spChg chg="add del">
          <ac:chgData name="Petra Matijević" userId="S::petra.matijevic4@skole.hr::b2a17c68-359b-4a12-85d3-f1c936d26f6a" providerId="AD" clId="Web-{A4E7CC84-5350-A1D6-04E8-61DC1AF3BC50}" dt="2024-12-09T19:56:16.161" v="34"/>
          <ac:spMkLst>
            <pc:docMk/>
            <pc:sldMk cId="1631641327" sldId="258"/>
            <ac:spMk id="13" creationId="{64C0A67B-7F99-40FE-BB00-CADBB449C392}"/>
          </ac:spMkLst>
        </pc:spChg>
        <pc:spChg chg="add">
          <ac:chgData name="Petra Matijević" userId="S::petra.matijevic4@skole.hr::b2a17c68-359b-4a12-85d3-f1c936d26f6a" providerId="AD" clId="Web-{A4E7CC84-5350-A1D6-04E8-61DC1AF3BC50}" dt="2024-12-09T19:56:16.161" v="35"/>
          <ac:spMkLst>
            <pc:docMk/>
            <pc:sldMk cId="1631641327" sldId="258"/>
            <ac:spMk id="15" creationId="{603178B3-6575-D7F8-6B06-2DB8887C1D3A}"/>
          </ac:spMkLst>
        </pc:spChg>
        <pc:spChg chg="add del mod">
          <ac:chgData name="Petra Matijević" userId="S::petra.matijevic4@skole.hr::b2a17c68-359b-4a12-85d3-f1c936d26f6a" providerId="AD" clId="Web-{A4E7CC84-5350-A1D6-04E8-61DC1AF3BC50}" dt="2024-12-09T19:57:53.977" v="51"/>
          <ac:spMkLst>
            <pc:docMk/>
            <pc:sldMk cId="1631641327" sldId="258"/>
            <ac:spMk id="16" creationId="{A01F08E8-888C-7974-010F-5A4C429C8B2F}"/>
          </ac:spMkLst>
        </pc:spChg>
        <pc:spChg chg="add del">
          <ac:chgData name="Petra Matijević" userId="S::petra.matijevic4@skole.hr::b2a17c68-359b-4a12-85d3-f1c936d26f6a" providerId="AD" clId="Web-{A4E7CC84-5350-A1D6-04E8-61DC1AF3BC50}" dt="2024-12-09T19:57:32.101" v="50"/>
          <ac:spMkLst>
            <pc:docMk/>
            <pc:sldMk cId="1631641327" sldId="258"/>
            <ac:spMk id="17" creationId="{B71B5F73-89F1-63DB-48E0-60DA91CB80C4}"/>
          </ac:spMkLst>
        </pc:spChg>
        <pc:picChg chg="add mod">
          <ac:chgData name="Petra Matijević" userId="S::petra.matijevic4@skole.hr::b2a17c68-359b-4a12-85d3-f1c936d26f6a" providerId="AD" clId="Web-{A4E7CC84-5350-A1D6-04E8-61DC1AF3BC50}" dt="2024-12-09T19:58:03.509" v="52" actId="14100"/>
          <ac:picMkLst>
            <pc:docMk/>
            <pc:sldMk cId="1631641327" sldId="258"/>
            <ac:picMk id="4" creationId="{4BC8AE9D-CFC7-8691-9D07-9DEB38347966}"/>
          </ac:picMkLst>
        </pc:picChg>
      </pc:sldChg>
      <pc:sldChg chg="modTransition">
        <pc:chgData name="Petra Matijević" userId="S::petra.matijevic4@skole.hr::b2a17c68-359b-4a12-85d3-f1c936d26f6a" providerId="AD" clId="Web-{A4E7CC84-5350-A1D6-04E8-61DC1AF3BC50}" dt="2024-12-09T19:50:42.742" v="7"/>
        <pc:sldMkLst>
          <pc:docMk/>
          <pc:sldMk cId="1764012008" sldId="259"/>
        </pc:sldMkLst>
      </pc:sldChg>
      <pc:sldChg chg="modTransition">
        <pc:chgData name="Petra Matijević" userId="S::petra.matijevic4@skole.hr::b2a17c68-359b-4a12-85d3-f1c936d26f6a" providerId="AD" clId="Web-{A4E7CC84-5350-A1D6-04E8-61DC1AF3BC50}" dt="2024-12-09T19:50:46.492" v="8"/>
        <pc:sldMkLst>
          <pc:docMk/>
          <pc:sldMk cId="3483651983" sldId="260"/>
        </pc:sldMkLst>
      </pc:sldChg>
      <pc:sldChg chg="modTransition">
        <pc:chgData name="Petra Matijević" userId="S::petra.matijevic4@skole.hr::b2a17c68-359b-4a12-85d3-f1c936d26f6a" providerId="AD" clId="Web-{A4E7CC84-5350-A1D6-04E8-61DC1AF3BC50}" dt="2024-12-09T19:50:49.195" v="9"/>
        <pc:sldMkLst>
          <pc:docMk/>
          <pc:sldMk cId="1823281606" sldId="261"/>
        </pc:sldMkLst>
      </pc:sldChg>
      <pc:sldChg chg="addSp delSp modSp mod modTransition setBg">
        <pc:chgData name="Petra Matijević" userId="S::petra.matijevic4@skole.hr::b2a17c68-359b-4a12-85d3-f1c936d26f6a" providerId="AD" clId="Web-{A4E7CC84-5350-A1D6-04E8-61DC1AF3BC50}" dt="2024-12-09T20:17:33.273" v="131" actId="1076"/>
        <pc:sldMkLst>
          <pc:docMk/>
          <pc:sldMk cId="538032801" sldId="262"/>
        </pc:sldMkLst>
        <pc:spChg chg="mod">
          <ac:chgData name="Petra Matijević" userId="S::petra.matijevic4@skole.hr::b2a17c68-359b-4a12-85d3-f1c936d26f6a" providerId="AD" clId="Web-{A4E7CC84-5350-A1D6-04E8-61DC1AF3BC50}" dt="2024-12-09T20:17:10.256" v="128" actId="14100"/>
          <ac:spMkLst>
            <pc:docMk/>
            <pc:sldMk cId="538032801" sldId="262"/>
            <ac:spMk id="2" creationId="{D7527EF0-19D4-D823-86BA-85DD2F692034}"/>
          </ac:spMkLst>
        </pc:spChg>
        <pc:spChg chg="mod ord">
          <ac:chgData name="Petra Matijević" userId="S::petra.matijevic4@skole.hr::b2a17c68-359b-4a12-85d3-f1c936d26f6a" providerId="AD" clId="Web-{A4E7CC84-5350-A1D6-04E8-61DC1AF3BC50}" dt="2024-12-09T20:16:41.958" v="125" actId="1076"/>
          <ac:spMkLst>
            <pc:docMk/>
            <pc:sldMk cId="538032801" sldId="262"/>
            <ac:spMk id="3" creationId="{CA57F7BE-ECA0-818A-5721-5CA2871A21B9}"/>
          </ac:spMkLst>
        </pc:spChg>
        <pc:spChg chg="add mod">
          <ac:chgData name="Petra Matijević" userId="S::petra.matijevic4@skole.hr::b2a17c68-359b-4a12-85d3-f1c936d26f6a" providerId="AD" clId="Web-{A4E7CC84-5350-A1D6-04E8-61DC1AF3BC50}" dt="2024-12-09T20:15:48.644" v="114"/>
          <ac:spMkLst>
            <pc:docMk/>
            <pc:sldMk cId="538032801" sldId="262"/>
            <ac:spMk id="9" creationId="{9E0DA168-0720-1423-3730-884360DAC8BB}"/>
          </ac:spMkLst>
        </pc:spChg>
        <pc:spChg chg="add del mod">
          <ac:chgData name="Petra Matijević" userId="S::petra.matijevic4@skole.hr::b2a17c68-359b-4a12-85d3-f1c936d26f6a" providerId="AD" clId="Web-{A4E7CC84-5350-A1D6-04E8-61DC1AF3BC50}" dt="2024-12-09T20:15:48.644" v="114"/>
          <ac:spMkLst>
            <pc:docMk/>
            <pc:sldMk cId="538032801" sldId="262"/>
            <ac:spMk id="11" creationId="{8D4B9A2A-5FA0-D47B-DFEE-3A362F239219}"/>
          </ac:spMkLst>
        </pc:spChg>
        <pc:spChg chg="add del mod">
          <ac:chgData name="Petra Matijević" userId="S::petra.matijevic4@skole.hr::b2a17c68-359b-4a12-85d3-f1c936d26f6a" providerId="AD" clId="Web-{A4E7CC84-5350-A1D6-04E8-61DC1AF3BC50}" dt="2024-12-09T20:15:48.644" v="114"/>
          <ac:spMkLst>
            <pc:docMk/>
            <pc:sldMk cId="538032801" sldId="262"/>
            <ac:spMk id="13" creationId="{16F5C2C4-9FC2-BE1B-6F4E-3E418083699C}"/>
          </ac:spMkLst>
        </pc:spChg>
        <pc:spChg chg="add mod">
          <ac:chgData name="Petra Matijević" userId="S::petra.matijevic4@skole.hr::b2a17c68-359b-4a12-85d3-f1c936d26f6a" providerId="AD" clId="Web-{A4E7CC84-5350-A1D6-04E8-61DC1AF3BC50}" dt="2024-12-09T20:17:15.788" v="129" actId="20577"/>
          <ac:spMkLst>
            <pc:docMk/>
            <pc:sldMk cId="538032801" sldId="262"/>
            <ac:spMk id="18" creationId="{8406A7C3-512D-3D24-7C32-24F7EFC00ABC}"/>
          </ac:spMkLst>
        </pc:spChg>
        <pc:spChg chg="add mod">
          <ac:chgData name="Petra Matijević" userId="S::petra.matijevic4@skole.hr::b2a17c68-359b-4a12-85d3-f1c936d26f6a" providerId="AD" clId="Web-{A4E7CC84-5350-A1D6-04E8-61DC1AF3BC50}" dt="2024-12-09T20:17:30.226" v="130" actId="20577"/>
          <ac:spMkLst>
            <pc:docMk/>
            <pc:sldMk cId="538032801" sldId="262"/>
            <ac:spMk id="20" creationId="{8A76D30C-D2A3-F23E-9A87-E6D0CA00BC1C}"/>
          </ac:spMkLst>
        </pc:spChg>
        <pc:picChg chg="add mod ord">
          <ac:chgData name="Petra Matijević" userId="S::petra.matijevic4@skole.hr::b2a17c68-359b-4a12-85d3-f1c936d26f6a" providerId="AD" clId="Web-{A4E7CC84-5350-A1D6-04E8-61DC1AF3BC50}" dt="2024-12-09T20:17:33.273" v="131" actId="1076"/>
          <ac:picMkLst>
            <pc:docMk/>
            <pc:sldMk cId="538032801" sldId="262"/>
            <ac:picMk id="4" creationId="{914A34F9-EAF1-496B-55C8-DD6218C8CADB}"/>
          </ac:picMkLst>
        </pc:picChg>
      </pc:sldChg>
      <pc:sldChg chg="modSp new modTransition">
        <pc:chgData name="Petra Matijević" userId="S::petra.matijevic4@skole.hr::b2a17c68-359b-4a12-85d3-f1c936d26f6a" providerId="AD" clId="Web-{A4E7CC84-5350-A1D6-04E8-61DC1AF3BC50}" dt="2024-12-09T19:53:50.546" v="30" actId="1076"/>
        <pc:sldMkLst>
          <pc:docMk/>
          <pc:sldMk cId="1597099968" sldId="263"/>
        </pc:sldMkLst>
        <pc:spChg chg="mod">
          <ac:chgData name="Petra Matijević" userId="S::petra.matijevic4@skole.hr::b2a17c68-359b-4a12-85d3-f1c936d26f6a" providerId="AD" clId="Web-{A4E7CC84-5350-A1D6-04E8-61DC1AF3BC50}" dt="2024-12-09T19:53:50.546" v="30" actId="1076"/>
          <ac:spMkLst>
            <pc:docMk/>
            <pc:sldMk cId="1597099968" sldId="263"/>
            <ac:spMk id="2" creationId="{39A9F4B4-C27C-ED80-B1EC-8D19FEF9A1C7}"/>
          </ac:spMkLst>
        </pc:spChg>
      </pc:sldChg>
      <pc:sldChg chg="addSp modSp new">
        <pc:chgData name="Petra Matijević" userId="S::petra.matijevic4@skole.hr::b2a17c68-359b-4a12-85d3-f1c936d26f6a" providerId="AD" clId="Web-{A4E7CC84-5350-A1D6-04E8-61DC1AF3BC50}" dt="2024-12-09T21:26:50.536" v="603" actId="1076"/>
        <pc:sldMkLst>
          <pc:docMk/>
          <pc:sldMk cId="3571854310" sldId="264"/>
        </pc:sldMkLst>
        <pc:spChg chg="mod">
          <ac:chgData name="Petra Matijević" userId="S::petra.matijevic4@skole.hr::b2a17c68-359b-4a12-85d3-f1c936d26f6a" providerId="AD" clId="Web-{A4E7CC84-5350-A1D6-04E8-61DC1AF3BC50}" dt="2024-12-09T20:21:23.266" v="147" actId="20577"/>
          <ac:spMkLst>
            <pc:docMk/>
            <pc:sldMk cId="3571854310" sldId="264"/>
            <ac:spMk id="2" creationId="{0DA7FDE6-2DFA-C5A4-1492-A28976815D48}"/>
          </ac:spMkLst>
        </pc:spChg>
        <pc:spChg chg="mod">
          <ac:chgData name="Petra Matijević" userId="S::petra.matijevic4@skole.hr::b2a17c68-359b-4a12-85d3-f1c936d26f6a" providerId="AD" clId="Web-{A4E7CC84-5350-A1D6-04E8-61DC1AF3BC50}" dt="2024-12-09T21:26:02.143" v="600" actId="20577"/>
          <ac:spMkLst>
            <pc:docMk/>
            <pc:sldMk cId="3571854310" sldId="264"/>
            <ac:spMk id="3" creationId="{B10DA2AC-81EF-39BA-FCCD-5BD53E09D48F}"/>
          </ac:spMkLst>
        </pc:spChg>
        <pc:picChg chg="add mod">
          <ac:chgData name="Petra Matijević" userId="S::petra.matijevic4@skole.hr::b2a17c68-359b-4a12-85d3-f1c936d26f6a" providerId="AD" clId="Web-{A4E7CC84-5350-A1D6-04E8-61DC1AF3BC50}" dt="2024-12-09T21:26:50.536" v="603" actId="1076"/>
          <ac:picMkLst>
            <pc:docMk/>
            <pc:sldMk cId="3571854310" sldId="264"/>
            <ac:picMk id="4" creationId="{CABBEA28-4FB4-C753-67B9-7C63562C8DD8}"/>
          </ac:picMkLst>
        </pc:picChg>
      </pc:sldChg>
    </pc:docChg>
  </pc:docChgLst>
  <pc:docChgLst>
    <pc:chgData name="Gost korisnik" userId="S::urn:spo:anon#a3cd1d1e225d303c08d18074115563c9924e3d51e5832fabaf9c233a6a8eb7cd::" providerId="AD" clId="Web-{8D12505C-392C-2572-8842-467E17F3477A}"/>
    <pc:docChg chg="modSld">
      <pc:chgData name="Gost korisnik" userId="S::urn:spo:anon#a3cd1d1e225d303c08d18074115563c9924e3d51e5832fabaf9c233a6a8eb7cd::" providerId="AD" clId="Web-{8D12505C-392C-2572-8842-467E17F3477A}" dt="2024-12-17T12:40:41.796" v="2" actId="20577"/>
      <pc:docMkLst>
        <pc:docMk/>
      </pc:docMkLst>
      <pc:sldChg chg="modSp">
        <pc:chgData name="Gost korisnik" userId="S::urn:spo:anon#a3cd1d1e225d303c08d18074115563c9924e3d51e5832fabaf9c233a6a8eb7cd::" providerId="AD" clId="Web-{8D12505C-392C-2572-8842-467E17F3477A}" dt="2024-12-17T12:40:41.796" v="2" actId="20577"/>
        <pc:sldMkLst>
          <pc:docMk/>
          <pc:sldMk cId="3571854310" sldId="264"/>
        </pc:sldMkLst>
        <pc:spChg chg="mod">
          <ac:chgData name="Gost korisnik" userId="S::urn:spo:anon#a3cd1d1e225d303c08d18074115563c9924e3d51e5832fabaf9c233a6a8eb7cd::" providerId="AD" clId="Web-{8D12505C-392C-2572-8842-467E17F3477A}" dt="2024-12-17T12:40:41.796" v="2" actId="20577"/>
          <ac:spMkLst>
            <pc:docMk/>
            <pc:sldMk cId="3571854310" sldId="264"/>
            <ac:spMk id="3" creationId="{B10DA2AC-81EF-39BA-FCCD-5BD53E09D48F}"/>
          </ac:spMkLst>
        </pc:spChg>
      </pc:sldChg>
    </pc:docChg>
  </pc:docChgLst>
  <pc:docChgLst>
    <pc:chgData name="Petra Matijević" userId="b2a17c68-359b-4a12-85d3-f1c936d26f6a" providerId="ADAL" clId="{FCA24C37-2F58-DA4E-9C15-BDC950929055}"/>
    <pc:docChg chg="modSld">
      <pc:chgData name="Petra Matijević" userId="b2a17c68-359b-4a12-85d3-f1c936d26f6a" providerId="ADAL" clId="{FCA24C37-2F58-DA4E-9C15-BDC950929055}" dt="2024-12-09T21:49:33.944" v="28" actId="1076"/>
      <pc:docMkLst>
        <pc:docMk/>
      </pc:docMkLst>
      <pc:sldChg chg="modSp">
        <pc:chgData name="Petra Matijević" userId="b2a17c68-359b-4a12-85d3-f1c936d26f6a" providerId="ADAL" clId="{FCA24C37-2F58-DA4E-9C15-BDC950929055}" dt="2024-12-09T21:47:46.615" v="4" actId="1076"/>
        <pc:sldMkLst>
          <pc:docMk/>
          <pc:sldMk cId="1154032447" sldId="256"/>
        </pc:sldMkLst>
        <pc:spChg chg="mod">
          <ac:chgData name="Petra Matijević" userId="b2a17c68-359b-4a12-85d3-f1c936d26f6a" providerId="ADAL" clId="{FCA24C37-2F58-DA4E-9C15-BDC950929055}" dt="2024-12-09T21:47:46.615" v="4" actId="1076"/>
          <ac:spMkLst>
            <pc:docMk/>
            <pc:sldMk cId="1154032447" sldId="256"/>
            <ac:spMk id="3" creationId="{A7D250BA-8D3D-8C9E-7497-FD55FAC24692}"/>
          </ac:spMkLst>
        </pc:spChg>
      </pc:sldChg>
      <pc:sldChg chg="modSp">
        <pc:chgData name="Petra Matijević" userId="b2a17c68-359b-4a12-85d3-f1c936d26f6a" providerId="ADAL" clId="{FCA24C37-2F58-DA4E-9C15-BDC950929055}" dt="2024-12-09T21:49:33.944" v="28" actId="1076"/>
        <pc:sldMkLst>
          <pc:docMk/>
          <pc:sldMk cId="1597099968" sldId="263"/>
        </pc:sldMkLst>
        <pc:spChg chg="mod">
          <ac:chgData name="Petra Matijević" userId="b2a17c68-359b-4a12-85d3-f1c936d26f6a" providerId="ADAL" clId="{FCA24C37-2F58-DA4E-9C15-BDC950929055}" dt="2024-12-09T21:49:33.944" v="28" actId="1076"/>
          <ac:spMkLst>
            <pc:docMk/>
            <pc:sldMk cId="1597099968" sldId="263"/>
            <ac:spMk id="3" creationId="{637BE895-1B40-963C-69FD-AE16ACD58734}"/>
          </ac:spMkLst>
        </pc:spChg>
      </pc:sldChg>
      <pc:sldChg chg="modSp">
        <pc:chgData name="Petra Matijević" userId="b2a17c68-359b-4a12-85d3-f1c936d26f6a" providerId="ADAL" clId="{FCA24C37-2F58-DA4E-9C15-BDC950929055}" dt="2024-12-09T21:48:59.761" v="25" actId="20577"/>
        <pc:sldMkLst>
          <pc:docMk/>
          <pc:sldMk cId="3571854310" sldId="264"/>
        </pc:sldMkLst>
        <pc:spChg chg="mod">
          <ac:chgData name="Petra Matijević" userId="b2a17c68-359b-4a12-85d3-f1c936d26f6a" providerId="ADAL" clId="{FCA24C37-2F58-DA4E-9C15-BDC950929055}" dt="2024-12-09T21:48:59.761" v="25" actId="20577"/>
          <ac:spMkLst>
            <pc:docMk/>
            <pc:sldMk cId="3571854310" sldId="264"/>
            <ac:spMk id="3" creationId="{B10DA2AC-81EF-39BA-FCCD-5BD53E09D48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1/4/2025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1/4/2025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1/4/2025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1/4/2025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1/4/2025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1/4/2025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1/4/2025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sites.google.com/view/biosigurnost-srednje/po%C4%8Detna-stranica/vorgalicov-lanac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8F77AF6C-3E84-4F91-2853-AB1E723D88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4095" y="1852608"/>
            <a:ext cx="8361229" cy="2098226"/>
          </a:xfrm>
        </p:spPr>
        <p:txBody>
          <a:bodyPr/>
          <a:lstStyle/>
          <a:p>
            <a:r>
              <a:rPr lang="hr-HR" dirty="0" err="1"/>
              <a:t>VOGRALICOv</a:t>
            </a:r>
            <a:r>
              <a:rPr lang="hr-HR" dirty="0"/>
              <a:t/>
            </a:r>
            <a:br>
              <a:rPr lang="hr-HR" dirty="0"/>
            </a:br>
            <a:r>
              <a:rPr lang="hr-HR" dirty="0"/>
              <a:t>  LANAC</a:t>
            </a:r>
            <a:endParaRPr lang="sr-Latn-RS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xmlns="" id="{A7D250BA-8D3D-8C9E-7497-FD55FAC246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00845" y="4826000"/>
            <a:ext cx="4443674" cy="1197428"/>
          </a:xfrm>
        </p:spPr>
        <p:txBody>
          <a:bodyPr/>
          <a:lstStyle/>
          <a:p>
            <a:r>
              <a:rPr lang="hr-HR" dirty="0"/>
              <a:t>Petra Matijević</a:t>
            </a:r>
          </a:p>
          <a:p>
            <a:r>
              <a:rPr lang="hr-HR" dirty="0"/>
              <a:t>Rafaela </a:t>
            </a:r>
            <a:r>
              <a:rPr lang="hr-HR" dirty="0" err="1"/>
              <a:t>Pracny</a:t>
            </a:r>
            <a:r>
              <a:rPr lang="hr-HR" dirty="0"/>
              <a:t> 2.c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xmlns="" val="115403244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09600" y="1600200"/>
            <a:ext cx="6466357" cy="914880"/>
          </a:xfrm>
        </p:spPr>
        <p:txBody>
          <a:bodyPr/>
          <a:lstStyle/>
          <a:p>
            <a:r>
              <a:rPr lang="hr-HR" sz="4100" dirty="0" smtClean="0"/>
              <a:t>LITERATURA</a:t>
            </a:r>
            <a:endParaRPr lang="hr-HR" sz="41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295400" y="2590800"/>
            <a:ext cx="6831673" cy="25146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hr-HR" sz="2000" dirty="0" smtClean="0"/>
              <a:t>  </a:t>
            </a:r>
            <a:r>
              <a:rPr lang="hr-HR" sz="2000" u="sng" dirty="0" smtClean="0">
                <a:hlinkClick r:id="rId2"/>
              </a:rPr>
              <a:t>https://sites.google.com/view/biosigurnost-srednje/po%C4%8Detna-stranica/vorgalicov-lanac</a:t>
            </a:r>
            <a:r>
              <a:rPr lang="hr-HR" dirty="0" smtClean="0"/>
              <a:t>​</a:t>
            </a:r>
          </a:p>
          <a:p>
            <a:pPr algn="l">
              <a:buFont typeface="Arial" pitchFamily="34" charset="0"/>
              <a:buChar char="•"/>
            </a:pPr>
            <a:r>
              <a:rPr lang="hr-HR" dirty="0" smtClean="0"/>
              <a:t> </a:t>
            </a:r>
            <a:r>
              <a:rPr lang="hr-HR" sz="2000" dirty="0" err="1" smtClean="0"/>
              <a:t>Biosigurnost</a:t>
            </a:r>
            <a:r>
              <a:rPr lang="hr-HR" sz="2000" dirty="0" smtClean="0"/>
              <a:t> i </a:t>
            </a:r>
            <a:r>
              <a:rPr lang="hr-HR" sz="2000" dirty="0" err="1" smtClean="0"/>
              <a:t>biozaštita</a:t>
            </a:r>
            <a:r>
              <a:rPr lang="hr-HR" sz="2000" dirty="0" smtClean="0"/>
              <a:t> (datum pristupanja:3.12.2024)</a:t>
            </a:r>
            <a:endParaRPr lang="hr-HR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A9F4B4-C27C-ED80-B1EC-8D19FEF9A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6711" y="2590800"/>
            <a:ext cx="9601200" cy="1485900"/>
          </a:xfrm>
        </p:spPr>
        <p:txBody>
          <a:bodyPr>
            <a:normAutofit/>
          </a:bodyPr>
          <a:lstStyle/>
          <a:p>
            <a:r>
              <a:rPr lang="en-US" sz="7200" i="1" dirty="0">
                <a:latin typeface="Modern No. 20"/>
              </a:rPr>
              <a:t>HVALA NA PAŽNJI!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37BE895-1B40-963C-69FD-AE16ACD58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2075" y="1451429"/>
            <a:ext cx="9601200" cy="35814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9709996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838200" y="1219200"/>
            <a:ext cx="4638072" cy="954746"/>
          </a:xfrm>
        </p:spPr>
        <p:txBody>
          <a:bodyPr/>
          <a:lstStyle/>
          <a:p>
            <a:r>
              <a:rPr lang="hr-HR" sz="4100" dirty="0" smtClean="0"/>
              <a:t>SADRŽAJ</a:t>
            </a:r>
            <a:endParaRPr lang="hr-HR" sz="41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447800" y="2286000"/>
            <a:ext cx="8063779" cy="34290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hr-HR" dirty="0" smtClean="0"/>
              <a:t>  </a:t>
            </a:r>
            <a:r>
              <a:rPr lang="hr-HR" sz="2000" dirty="0" smtClean="0"/>
              <a:t>što je </a:t>
            </a:r>
            <a:r>
              <a:rPr lang="hr-HR" sz="2000" dirty="0" err="1" smtClean="0"/>
              <a:t>V</a:t>
            </a:r>
            <a:r>
              <a:rPr lang="hr-HR" sz="2000" dirty="0" err="1" smtClean="0"/>
              <a:t>ogralicov</a:t>
            </a:r>
            <a:r>
              <a:rPr lang="hr-HR" sz="2000" dirty="0" smtClean="0"/>
              <a:t> lanac?</a:t>
            </a:r>
          </a:p>
          <a:p>
            <a:pPr algn="l">
              <a:buFont typeface="Arial" pitchFamily="34" charset="0"/>
              <a:buChar char="•"/>
            </a:pPr>
            <a:r>
              <a:rPr lang="hr-HR" sz="2000" dirty="0" smtClean="0"/>
              <a:t> </a:t>
            </a:r>
            <a:r>
              <a:rPr lang="hr-HR" sz="2000" dirty="0" smtClean="0"/>
              <a:t> izvori zaraze</a:t>
            </a:r>
          </a:p>
          <a:p>
            <a:pPr algn="l">
              <a:buFont typeface="Arial" pitchFamily="34" charset="0"/>
              <a:buChar char="•"/>
            </a:pPr>
            <a:r>
              <a:rPr lang="hr-HR" sz="2000" dirty="0" smtClean="0"/>
              <a:t> </a:t>
            </a:r>
            <a:r>
              <a:rPr lang="hr-HR" sz="2000" dirty="0" smtClean="0"/>
              <a:t> </a:t>
            </a:r>
            <a:r>
              <a:rPr lang="hr-HR" sz="2000" dirty="0" err="1" smtClean="0"/>
              <a:t>putevi</a:t>
            </a:r>
            <a:r>
              <a:rPr lang="hr-HR" sz="2000" dirty="0" smtClean="0"/>
              <a:t> i prijenos širenja zaraze</a:t>
            </a:r>
          </a:p>
          <a:p>
            <a:pPr algn="l">
              <a:buFont typeface="Arial" pitchFamily="34" charset="0"/>
              <a:buChar char="•"/>
            </a:pPr>
            <a:r>
              <a:rPr lang="hr-HR" sz="2000" dirty="0" smtClean="0"/>
              <a:t>  ulazno mjesto zaraze</a:t>
            </a:r>
          </a:p>
          <a:p>
            <a:pPr algn="l">
              <a:buFont typeface="Arial" pitchFamily="34" charset="0"/>
              <a:buChar char="•"/>
            </a:pPr>
            <a:r>
              <a:rPr lang="hr-HR" sz="2000" dirty="0" smtClean="0"/>
              <a:t> </a:t>
            </a:r>
            <a:r>
              <a:rPr lang="hr-HR" sz="2000" dirty="0" smtClean="0"/>
              <a:t> količina i virulencija klice</a:t>
            </a:r>
          </a:p>
          <a:p>
            <a:pPr algn="l">
              <a:buFont typeface="Arial" pitchFamily="34" charset="0"/>
              <a:buChar char="•"/>
            </a:pPr>
            <a:r>
              <a:rPr lang="hr-HR" sz="2000" dirty="0" smtClean="0"/>
              <a:t>  osjetljivost(dispozicija)</a:t>
            </a:r>
          </a:p>
          <a:p>
            <a:pPr algn="l">
              <a:buFont typeface="Arial" pitchFamily="34" charset="0"/>
              <a:buChar char="•"/>
            </a:pPr>
            <a:r>
              <a:rPr lang="hr-HR" sz="2000" dirty="0" smtClean="0"/>
              <a:t> </a:t>
            </a:r>
            <a:r>
              <a:rPr lang="hr-HR" sz="2000" dirty="0" smtClean="0"/>
              <a:t> preventivne mjere</a:t>
            </a:r>
          </a:p>
          <a:p>
            <a:pPr algn="l">
              <a:buFont typeface="Arial" pitchFamily="34" charset="0"/>
              <a:buChar char="•"/>
            </a:pPr>
            <a:r>
              <a:rPr lang="hr-HR" sz="2000" dirty="0" smtClean="0"/>
              <a:t>  literatura</a:t>
            </a:r>
          </a:p>
          <a:p>
            <a:pPr algn="l">
              <a:buFont typeface="Arial" pitchFamily="34" charset="0"/>
              <a:buChar char="•"/>
            </a:pPr>
            <a:endParaRPr lang="hr-H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8E1892C6-5ED4-93F6-4FEC-94ED1CF8C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744" y="631372"/>
            <a:ext cx="3135086" cy="5606142"/>
          </a:xfrm>
        </p:spPr>
        <p:txBody>
          <a:bodyPr>
            <a:normAutofit/>
          </a:bodyPr>
          <a:lstStyle/>
          <a:p>
            <a:r>
              <a:rPr lang="hr-HR" sz="4100" i="1" dirty="0"/>
              <a:t>ŠTO JE VOGRALICOV LANAC?</a:t>
            </a:r>
            <a:endParaRPr lang="sr-Latn-RS" sz="4100" i="1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AB0ECD83-0960-FE49-58DA-0DB740A025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4484" y="1125260"/>
            <a:ext cx="6797262" cy="374468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83540" indent="-383540"/>
            <a:r>
              <a:rPr lang="hr-HR" sz="1800" dirty="0"/>
              <a:t>epidemiološki lanac, didaktički predložak za prikazivanje uvjeta nastanka zaraze i širenje epidemije</a:t>
            </a:r>
          </a:p>
          <a:p>
            <a:pPr marL="383540" indent="-383540"/>
            <a:endParaRPr lang="hr-HR" sz="1800" dirty="0"/>
          </a:p>
          <a:p>
            <a:pPr marL="383540" indent="-383540"/>
            <a:r>
              <a:rPr lang="hr-HR" sz="1800" dirty="0"/>
              <a:t>čine ga sljedeće karike :</a:t>
            </a:r>
          </a:p>
          <a:p>
            <a:pPr lvl="1" indent="-383540"/>
            <a:r>
              <a:rPr lang="hr-HR" sz="1800" dirty="0"/>
              <a:t>izvor zaraze</a:t>
            </a:r>
          </a:p>
          <a:p>
            <a:pPr lvl="1" indent="-383540"/>
            <a:r>
              <a:rPr lang="hr-HR" sz="1800" dirty="0"/>
              <a:t>putevi prijenosa i širenja zaraze</a:t>
            </a:r>
          </a:p>
          <a:p>
            <a:pPr lvl="1" indent="-383540"/>
            <a:r>
              <a:rPr lang="hr-HR" sz="1800" dirty="0"/>
              <a:t>ulazno mjesto zaraze</a:t>
            </a:r>
          </a:p>
          <a:p>
            <a:pPr lvl="1" indent="-383540"/>
            <a:r>
              <a:rPr lang="hr-HR" sz="1800" dirty="0"/>
              <a:t>količina i virulencija i klice</a:t>
            </a:r>
          </a:p>
          <a:p>
            <a:pPr lvl="1" indent="-383540"/>
            <a:r>
              <a:rPr lang="hr-HR" sz="1800" dirty="0"/>
              <a:t>osjetljivost(dispozicija)</a:t>
            </a:r>
          </a:p>
          <a:p>
            <a:pPr marL="530225" lvl="1" indent="0">
              <a:buNone/>
            </a:pPr>
            <a:endParaRPr lang="hr-HR" sz="1800" dirty="0"/>
          </a:p>
          <a:p>
            <a:pPr marL="383540" indent="-383540"/>
            <a:r>
              <a:rPr lang="hr-HR" sz="1800" dirty="0"/>
              <a:t>prekidom neke od ovih karika zaustavlja se proces širenja zaraze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BC8AE9D-CFC7-8691-9D07-9DEB383479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449" y="2517697"/>
            <a:ext cx="3660047" cy="3302873"/>
          </a:xfrm>
          <a:prstGeom prst="rect">
            <a:avLst/>
          </a:prstGeom>
          <a:noFill/>
        </p:spPr>
      </p:pic>
      <p:sp>
        <p:nvSpPr>
          <p:cNvPr id="15" name="Date Placeholder 9">
            <a:extLst>
              <a:ext uri="{FF2B5EF4-FFF2-40B4-BE49-F238E27FC236}">
                <a16:creationId xmlns:a16="http://schemas.microsoft.com/office/drawing/2014/main" xmlns="" id="{603178B3-6575-D7F8-6B06-2DB8887C1D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90650" y="6453386"/>
            <a:ext cx="1204572" cy="404614"/>
          </a:xfrm>
        </p:spPr>
        <p:txBody>
          <a:bodyPr/>
          <a:lstStyle/>
          <a:p>
            <a:pPr>
              <a:spcAft>
                <a:spcPts val="600"/>
              </a:spcAft>
            </a:pPr>
            <a:fld id="{A47627C0-5CEF-4C87-B5C3-F1870EBF4994}" type="datetime1">
              <a:rPr lang="en-US" smtClean="0"/>
              <a:pPr>
                <a:spcAft>
                  <a:spcPts val="600"/>
                </a:spcAft>
              </a:pPr>
              <a:t>1/4/2025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164132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EE05EEFB-2004-0B3D-440C-528E8F337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1750" y="4278245"/>
            <a:ext cx="4913384" cy="1762969"/>
          </a:xfrm>
        </p:spPr>
        <p:txBody>
          <a:bodyPr>
            <a:normAutofit/>
          </a:bodyPr>
          <a:lstStyle/>
          <a:p>
            <a:r>
              <a:rPr lang="hr-HR" i="1" dirty="0"/>
              <a:t>    IZVORI ZARAZE</a:t>
            </a:r>
            <a:endParaRPr lang="sr-Latn-RS" i="1" dirty="0"/>
          </a:p>
        </p:txBody>
      </p:sp>
      <p:pic>
        <p:nvPicPr>
          <p:cNvPr id="5" name="Picture 4" descr="A close-up of a tick&#10;&#10;Description automatically generated">
            <a:extLst>
              <a:ext uri="{FF2B5EF4-FFF2-40B4-BE49-F238E27FC236}">
                <a16:creationId xmlns:a16="http://schemas.microsoft.com/office/drawing/2014/main" xmlns="" id="{4BD1D3F4-A273-DF61-303E-95535A62BF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8928" y="643467"/>
            <a:ext cx="5132216" cy="2912533"/>
          </a:xfrm>
          <a:prstGeom prst="rect">
            <a:avLst/>
          </a:prstGeom>
          <a:noFill/>
        </p:spPr>
      </p:pic>
      <p:pic>
        <p:nvPicPr>
          <p:cNvPr id="4" name="Picture 3" descr="A fork with a colorful object on it&#10;&#10;Description automatically generated">
            <a:extLst>
              <a:ext uri="{FF2B5EF4-FFF2-40B4-BE49-F238E27FC236}">
                <a16:creationId xmlns:a16="http://schemas.microsoft.com/office/drawing/2014/main" xmlns="" id="{4067906D-7CF5-E4B3-8764-4AF17F3586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2167" y="643467"/>
            <a:ext cx="4221062" cy="2912533"/>
          </a:xfrm>
          <a:prstGeom prst="rect">
            <a:avLst/>
          </a:prstGeom>
          <a:noFill/>
        </p:spPr>
      </p:pic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C696E00B-D3B5-00EC-6B9A-29CB5EDF2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3810" y="4278246"/>
            <a:ext cx="4718989" cy="1841856"/>
          </a:xfrm>
        </p:spPr>
        <p:txBody>
          <a:bodyPr vert="horz" lIns="91440" tIns="45720" rIns="91440" bIns="45720" rtlCol="0">
            <a:normAutofit/>
          </a:bodyPr>
          <a:lstStyle/>
          <a:p>
            <a:pPr marL="383540" indent="-383540"/>
            <a:r>
              <a:rPr lang="hr-HR" sz="1800"/>
              <a:t>kontakt sa zaraženim ljudima</a:t>
            </a:r>
            <a:endParaRPr lang="en-US" sz="1800"/>
          </a:p>
          <a:p>
            <a:pPr marL="383540" indent="-383540"/>
            <a:r>
              <a:rPr lang="hr-HR" sz="1800"/>
              <a:t>životinje</a:t>
            </a:r>
          </a:p>
          <a:p>
            <a:pPr marL="383540" indent="-383540"/>
            <a:r>
              <a:rPr lang="hr-HR" sz="1800"/>
              <a:t>zaražena hrana</a:t>
            </a:r>
          </a:p>
        </p:txBody>
      </p:sp>
      <p:sp>
        <p:nvSpPr>
          <p:cNvPr id="16" name="Date Placeholder 9">
            <a:extLst>
              <a:ext uri="{FF2B5EF4-FFF2-40B4-BE49-F238E27FC236}">
                <a16:creationId xmlns:a16="http://schemas.microsoft.com/office/drawing/2014/main" xmlns="" id="{71452755-EB15-4B2D-91D6-2D089697B0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90650" y="6453386"/>
            <a:ext cx="1204572" cy="404614"/>
          </a:xfrm>
        </p:spPr>
        <p:txBody>
          <a:bodyPr/>
          <a:lstStyle/>
          <a:p>
            <a:pPr>
              <a:spcAft>
                <a:spcPts val="600"/>
              </a:spcAft>
            </a:pPr>
            <a:fld id="{204856D9-1A1B-442A-975A-04125B0AE66D}" type="datetime1">
              <a:rPr lang="en-US" smtClean="0"/>
              <a:pPr>
                <a:spcAft>
                  <a:spcPts val="600"/>
                </a:spcAft>
              </a:pPr>
              <a:t>1/4/2025</a:t>
            </a:fld>
            <a:endParaRPr lang="en-US"/>
          </a:p>
        </p:txBody>
      </p:sp>
      <p:sp>
        <p:nvSpPr>
          <p:cNvPr id="17" name="Footer Placeholder 10">
            <a:extLst>
              <a:ext uri="{FF2B5EF4-FFF2-40B4-BE49-F238E27FC236}">
                <a16:creationId xmlns:a16="http://schemas.microsoft.com/office/drawing/2014/main" xmlns="" id="{4573D491-A9DD-4D96-A99B-4B149371F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93564" y="6453386"/>
            <a:ext cx="6280830" cy="404614"/>
          </a:xfrm>
        </p:spPr>
        <p:txBody>
          <a:bodyPr/>
          <a:lstStyle/>
          <a:p>
            <a:pPr>
              <a:spcAft>
                <a:spcPts val="600"/>
              </a:spcAft>
            </a:pPr>
            <a:endParaRPr lang="en-US" dirty="0"/>
          </a:p>
        </p:txBody>
      </p:sp>
      <p:sp>
        <p:nvSpPr>
          <p:cNvPr id="18" name="Slide Number Placeholder 11">
            <a:extLst>
              <a:ext uri="{FF2B5EF4-FFF2-40B4-BE49-F238E27FC236}">
                <a16:creationId xmlns:a16="http://schemas.microsoft.com/office/drawing/2014/main" xmlns="" id="{892CDA70-AAC1-4F1E-813B-EFE622276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72736" y="6453386"/>
            <a:ext cx="1596292" cy="404614"/>
          </a:xfrm>
        </p:spPr>
        <p:txBody>
          <a:bodyPr/>
          <a:lstStyle/>
          <a:p>
            <a:pPr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3268734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9BA91C83-C155-566C-F11D-634C261E1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PUTEVI I PRIJENOS ŠIRENJA ZARAZE</a:t>
            </a:r>
            <a:endParaRPr lang="sr-Latn-R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36D848E7-A95C-2C90-8D8A-EA192EC8D3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638300"/>
            <a:ext cx="10053562" cy="4687510"/>
          </a:xfrm>
        </p:spPr>
        <p:txBody>
          <a:bodyPr/>
          <a:lstStyle/>
          <a:p>
            <a:r>
              <a:rPr lang="hr-HR" dirty="0"/>
              <a:t>dodirom (kontaktom)</a:t>
            </a:r>
          </a:p>
          <a:p>
            <a:pPr lvl="1">
              <a:buFontTx/>
              <a:buChar char="-"/>
            </a:pPr>
            <a:r>
              <a:rPr lang="hr-HR" dirty="0"/>
              <a:t>direktnim </a:t>
            </a:r>
          </a:p>
          <a:p>
            <a:pPr lvl="1">
              <a:buFontTx/>
              <a:buChar char="-"/>
            </a:pPr>
            <a:r>
              <a:rPr lang="hr-HR" dirty="0"/>
              <a:t>indirektnim</a:t>
            </a:r>
          </a:p>
          <a:p>
            <a:r>
              <a:rPr lang="hr-HR" dirty="0"/>
              <a:t> hranom</a:t>
            </a:r>
          </a:p>
          <a:p>
            <a:r>
              <a:rPr lang="hr-HR" dirty="0"/>
              <a:t>onečišćenom vodom</a:t>
            </a:r>
          </a:p>
          <a:p>
            <a:r>
              <a:rPr lang="hr-HR" dirty="0"/>
              <a:t> zrakom</a:t>
            </a:r>
          </a:p>
          <a:p>
            <a:r>
              <a:rPr lang="hr-HR" dirty="0"/>
              <a:t>onečišćenom zemljom</a:t>
            </a:r>
          </a:p>
          <a:p>
            <a:r>
              <a:rPr lang="hr-HR" dirty="0"/>
              <a:t>putem člankonožaca (npr. krpelji)</a:t>
            </a:r>
          </a:p>
          <a:p>
            <a:r>
              <a:rPr lang="hr-HR" dirty="0"/>
              <a:t>putem posteljice – </a:t>
            </a:r>
            <a:r>
              <a:rPr lang="hr-HR" dirty="0" err="1"/>
              <a:t>transplacentarno</a:t>
            </a:r>
            <a:r>
              <a:rPr lang="hr-HR" dirty="0"/>
              <a:t> u tijeku trudnoće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xmlns="" val="176401200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EBAA8863-2B71-2DCB-2E7E-CD9395BC7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546704"/>
            <a:ext cx="9601200" cy="1485900"/>
          </a:xfrm>
        </p:spPr>
        <p:txBody>
          <a:bodyPr/>
          <a:lstStyle/>
          <a:p>
            <a:r>
              <a:rPr lang="hr-HR" dirty="0"/>
              <a:t>ULAZNO MJESTO ZARAZE</a:t>
            </a:r>
            <a:endParaRPr lang="sr-Latn-R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20167BB4-A263-DF96-44AA-876891543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dišni sustav</a:t>
            </a:r>
          </a:p>
          <a:p>
            <a:r>
              <a:rPr lang="hr-HR" dirty="0"/>
              <a:t>probavni sustav</a:t>
            </a:r>
          </a:p>
          <a:p>
            <a:r>
              <a:rPr lang="hr-HR" dirty="0"/>
              <a:t>koža i vidljive sluznice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xmlns="" val="348365198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B0952DA0-59AA-9CB1-4F7E-FE4C15F9F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0650" y="685800"/>
            <a:ext cx="9886950" cy="1485900"/>
          </a:xfrm>
        </p:spPr>
        <p:txBody>
          <a:bodyPr>
            <a:normAutofit/>
          </a:bodyPr>
          <a:lstStyle/>
          <a:p>
            <a:r>
              <a:rPr lang="hr-HR" dirty="0"/>
              <a:t>KOLIČINA I VIRULENCIJA I KLICE</a:t>
            </a:r>
            <a:endParaRPr lang="sr-Latn-R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1F1A5BB1-758C-BD0C-645A-03AFDF0D25C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959" r="28649" b="-3"/>
          <a:stretch/>
        </p:blipFill>
        <p:spPr>
          <a:xfrm>
            <a:off x="1649441" y="2042122"/>
            <a:ext cx="3211495" cy="3466681"/>
          </a:xfrm>
          <a:prstGeom prst="rect">
            <a:avLst/>
          </a:prstGeom>
          <a:noFill/>
        </p:spPr>
      </p:pic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A78EC4E9-24C3-CE66-2DE0-E79369E09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0824" y="2286000"/>
            <a:ext cx="6176776" cy="3581400"/>
          </a:xfrm>
        </p:spPr>
        <p:txBody>
          <a:bodyPr>
            <a:normAutofit/>
          </a:bodyPr>
          <a:lstStyle/>
          <a:p>
            <a:r>
              <a:rPr lang="hr-HR" dirty="0"/>
              <a:t>Virulencija zarazne bolesti je sposobnost prodiranja i aktivnog </a:t>
            </a:r>
            <a:r>
              <a:rPr lang="hr-HR"/>
              <a:t>razmnožavanja mikroorganizama</a:t>
            </a:r>
          </a:p>
          <a:p>
            <a:endParaRPr lang="sr-Latn-RS" dirty="0"/>
          </a:p>
        </p:txBody>
      </p:sp>
      <p:sp>
        <p:nvSpPr>
          <p:cNvPr id="15" name="Date Placeholder 8">
            <a:extLst>
              <a:ext uri="{FF2B5EF4-FFF2-40B4-BE49-F238E27FC236}">
                <a16:creationId xmlns:a16="http://schemas.microsoft.com/office/drawing/2014/main" xmlns="" id="{B8C4A96C-EC83-237A-D274-114641CA46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90650" y="6453386"/>
            <a:ext cx="1204572" cy="404614"/>
          </a:xfrm>
        </p:spPr>
        <p:txBody>
          <a:bodyPr/>
          <a:lstStyle/>
          <a:p>
            <a:pPr>
              <a:spcAft>
                <a:spcPts val="600"/>
              </a:spcAft>
            </a:pPr>
            <a:fld id="{BE35FB89-7B2B-4D47-A2D5-4C86801C8BB0}" type="datetime1">
              <a:rPr lang="en-US" smtClean="0"/>
              <a:pPr>
                <a:spcAft>
                  <a:spcPts val="600"/>
                </a:spcAft>
              </a:pPr>
              <a:t>1/4/2025</a:t>
            </a:fld>
            <a:endParaRPr lang="en-US" dirty="0"/>
          </a:p>
        </p:txBody>
      </p:sp>
      <p:sp>
        <p:nvSpPr>
          <p:cNvPr id="16" name="Footer Placeholder 9">
            <a:extLst>
              <a:ext uri="{FF2B5EF4-FFF2-40B4-BE49-F238E27FC236}">
                <a16:creationId xmlns:a16="http://schemas.microsoft.com/office/drawing/2014/main" xmlns="" id="{D3402F0F-D026-88F5-7297-2D09E9249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93564" y="6453386"/>
            <a:ext cx="6280830" cy="40461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7" name="Slide Number Placeholder 10">
            <a:extLst>
              <a:ext uri="{FF2B5EF4-FFF2-40B4-BE49-F238E27FC236}">
                <a16:creationId xmlns:a16="http://schemas.microsoft.com/office/drawing/2014/main" xmlns="" id="{6EA06A91-0652-DDE1-FCC5-F38C838CE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72736" y="6453386"/>
            <a:ext cx="1596292" cy="404614"/>
          </a:xfrm>
        </p:spPr>
        <p:txBody>
          <a:bodyPr/>
          <a:lstStyle/>
          <a:p>
            <a:pPr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23281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D7527EF0-19D4-D823-86BA-85DD2F692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4574" y="386956"/>
            <a:ext cx="7290142" cy="5620520"/>
          </a:xfrm>
        </p:spPr>
        <p:txBody>
          <a:bodyPr>
            <a:normAutofit/>
          </a:bodyPr>
          <a:lstStyle/>
          <a:p>
            <a:r>
              <a:rPr lang="hr-HR" sz="3700"/>
              <a:t>OSJETLJIVOST (DISPOZICIJA)</a:t>
            </a:r>
            <a:endParaRPr lang="sr-Latn-RS" sz="370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CA57F7BE-ECA0-818A-5721-5CA2871A2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6727" y="1594655"/>
            <a:ext cx="6826016" cy="4564194"/>
          </a:xfrm>
        </p:spPr>
        <p:txBody>
          <a:bodyPr>
            <a:normAutofit/>
          </a:bodyPr>
          <a:lstStyle/>
          <a:p>
            <a:r>
              <a:rPr lang="hr-HR"/>
              <a:t>dob</a:t>
            </a:r>
          </a:p>
          <a:p>
            <a:r>
              <a:rPr lang="hr-HR"/>
              <a:t>spol</a:t>
            </a:r>
          </a:p>
          <a:p>
            <a:r>
              <a:rPr lang="hr-HR"/>
              <a:t>kondicija</a:t>
            </a:r>
          </a:p>
          <a:p>
            <a:r>
              <a:rPr lang="hr-HR"/>
              <a:t> </a:t>
            </a:r>
            <a:r>
              <a:rPr lang="hr-HR" err="1"/>
              <a:t>imunosno</a:t>
            </a:r>
            <a:r>
              <a:rPr lang="hr-HR"/>
              <a:t> stanje</a:t>
            </a:r>
          </a:p>
          <a:p>
            <a:r>
              <a:rPr lang="hr-HR"/>
              <a:t>radna okolina </a:t>
            </a:r>
          </a:p>
          <a:p>
            <a:r>
              <a:rPr lang="hr-HR"/>
              <a:t>higijenske okolnosti u naselju</a:t>
            </a:r>
          </a:p>
          <a:p>
            <a:r>
              <a:rPr lang="hr-HR"/>
              <a:t>klimatski i meteorološki čimbenici</a:t>
            </a:r>
            <a:endParaRPr lang="sr-Latn-RS"/>
          </a:p>
        </p:txBody>
      </p:sp>
      <p:sp>
        <p:nvSpPr>
          <p:cNvPr id="9" name="Date Placeholder 10">
            <a:extLst>
              <a:ext uri="{FF2B5EF4-FFF2-40B4-BE49-F238E27FC236}">
                <a16:creationId xmlns:a16="http://schemas.microsoft.com/office/drawing/2014/main" xmlns="" id="{9E0DA168-0720-1423-3730-884360DAC8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90650" y="6453386"/>
            <a:ext cx="1204572" cy="40461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CAD5307-ACA2-45A1-9585-16BE2A207597}" type="datetime1">
              <a:rPr lang="en-US" smtClean="0"/>
              <a:pPr>
                <a:spcAft>
                  <a:spcPts val="600"/>
                </a:spcAft>
              </a:pPr>
              <a:t>1/4/2025</a:t>
            </a:fld>
            <a:endParaRPr lang="en-US"/>
          </a:p>
        </p:txBody>
      </p:sp>
      <p:sp>
        <p:nvSpPr>
          <p:cNvPr id="18" name="Footer Placeholder 10">
            <a:extLst>
              <a:ext uri="{FF2B5EF4-FFF2-40B4-BE49-F238E27FC236}">
                <a16:creationId xmlns:a16="http://schemas.microsoft.com/office/drawing/2014/main" xmlns="" id="{8406A7C3-512D-3D24-7C32-24F7EFC00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93564" y="6453386"/>
            <a:ext cx="6280830" cy="404614"/>
          </a:xfrm>
        </p:spPr>
        <p:txBody>
          <a:bodyPr/>
          <a:lstStyle/>
          <a:p>
            <a:pPr>
              <a:spcAft>
                <a:spcPts val="600"/>
              </a:spcAft>
            </a:pPr>
            <a:endParaRPr lang="en-US" dirty="0"/>
          </a:p>
        </p:txBody>
      </p:sp>
      <p:sp>
        <p:nvSpPr>
          <p:cNvPr id="20" name="Slide Number Placeholder 11">
            <a:extLst>
              <a:ext uri="{FF2B5EF4-FFF2-40B4-BE49-F238E27FC236}">
                <a16:creationId xmlns:a16="http://schemas.microsoft.com/office/drawing/2014/main" xmlns="" id="{8A76D30C-D2A3-F23E-9A87-E6D0CA00B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72736" y="6453386"/>
            <a:ext cx="1596292" cy="404614"/>
          </a:xfrm>
        </p:spPr>
        <p:txBody>
          <a:bodyPr/>
          <a:lstStyle/>
          <a:p>
            <a:pPr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3803280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A7FDE6-2DFA-C5A4-1492-A28976815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PREVENTIVNE MJERE</a:t>
            </a:r>
          </a:p>
        </p:txBody>
      </p:sp>
      <p:pic>
        <p:nvPicPr>
          <p:cNvPr id="6" name="Picture 5" descr="A person injecting a child&amp;#39;s arm&#10;&#10;Description automatically generated">
            <a:extLst>
              <a:ext uri="{FF2B5EF4-FFF2-40B4-BE49-F238E27FC236}">
                <a16:creationId xmlns:a16="http://schemas.microsoft.com/office/drawing/2014/main" xmlns="" id="{1BB0BC03-4643-86BE-DF9F-310A0E5B4C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2565" y="383794"/>
            <a:ext cx="3752491" cy="2409806"/>
          </a:xfrm>
          <a:prstGeom prst="rect">
            <a:avLst/>
          </a:prstGeom>
        </p:spPr>
      </p:pic>
      <p:pic>
        <p:nvPicPr>
          <p:cNvPr id="7" name="Picture 6" descr="A hand sanitizer and blue bacteria&#10;&#10;Description automatically generated">
            <a:extLst>
              <a:ext uri="{FF2B5EF4-FFF2-40B4-BE49-F238E27FC236}">
                <a16:creationId xmlns:a16="http://schemas.microsoft.com/office/drawing/2014/main" xmlns="" id="{611FBA29-67E7-1858-3C3F-6F497F05FD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8388" y="3183147"/>
            <a:ext cx="2939641" cy="313714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10DA2AC-81EF-39BA-FCCD-5BD53E09D4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399" y="1328460"/>
            <a:ext cx="9752428" cy="526381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Font typeface="Arial" panose="020B0503020102020204" pitchFamily="34" charset="0"/>
              <a:buChar char="•"/>
            </a:pPr>
            <a:r>
              <a:rPr lang="en-US"/>
              <a:t> 1. HIGIJENA:</a:t>
            </a:r>
          </a:p>
          <a:p>
            <a:pPr marL="0" indent="0">
              <a:buNone/>
            </a:pPr>
            <a:r>
              <a:rPr lang="en-US" dirty="0"/>
              <a:t>            - </a:t>
            </a:r>
            <a:r>
              <a:rPr lang="en-US" dirty="0" err="1"/>
              <a:t>pranje</a:t>
            </a:r>
            <a:r>
              <a:rPr lang="en-US" dirty="0"/>
              <a:t> </a:t>
            </a:r>
            <a:r>
              <a:rPr lang="en-US" dirty="0" err="1"/>
              <a:t>ruku</a:t>
            </a:r>
            <a:r>
              <a:rPr lang="hr-HR" dirty="0"/>
              <a:t> </a:t>
            </a:r>
            <a:r>
              <a:rPr lang="en-US" dirty="0"/>
              <a:t>, </a:t>
            </a:r>
            <a:r>
              <a:rPr lang="en-US" dirty="0" err="1"/>
              <a:t>dezinfekcija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        - </a:t>
            </a:r>
            <a:r>
              <a:rPr lang="en-US" dirty="0" err="1"/>
              <a:t>kašljanje</a:t>
            </a:r>
            <a:r>
              <a:rPr lang="hr-HR" dirty="0"/>
              <a:t> </a:t>
            </a:r>
            <a:r>
              <a:rPr lang="en-US" dirty="0"/>
              <a:t>/</a:t>
            </a:r>
            <a:r>
              <a:rPr lang="hr-HR" dirty="0"/>
              <a:t> kihanje </a:t>
            </a:r>
            <a:r>
              <a:rPr lang="en-US" dirty="0"/>
              <a:t>( </a:t>
            </a:r>
            <a:r>
              <a:rPr lang="en-US" dirty="0" err="1"/>
              <a:t>pokrivanje</a:t>
            </a:r>
            <a:r>
              <a:rPr lang="en-US" dirty="0"/>
              <a:t> </a:t>
            </a:r>
            <a:r>
              <a:rPr lang="en-US" dirty="0" err="1"/>
              <a:t>usta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 </a:t>
            </a:r>
            <a:r>
              <a:rPr lang="en-US" dirty="0" err="1"/>
              <a:t>nosa</a:t>
            </a:r>
            <a:r>
              <a:rPr lang="en-US" dirty="0"/>
              <a:t> </a:t>
            </a:r>
            <a:r>
              <a:rPr lang="en-US" dirty="0" err="1"/>
              <a:t>laktom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maramicom</a:t>
            </a:r>
            <a:r>
              <a:rPr lang="en-US" dirty="0"/>
              <a:t> da </a:t>
            </a:r>
            <a:r>
              <a:rPr lang="en-US" dirty="0" err="1"/>
              <a:t>sprijčimo</a:t>
            </a:r>
            <a:r>
              <a:rPr lang="en-US" dirty="0"/>
              <a:t> </a:t>
            </a:r>
            <a:r>
              <a:rPr lang="en-US" dirty="0" err="1"/>
              <a:t>širenje</a:t>
            </a:r>
            <a:r>
              <a:rPr lang="en-US" dirty="0"/>
              <a:t> </a:t>
            </a:r>
            <a:r>
              <a:rPr lang="en-US" dirty="0" err="1"/>
              <a:t>kapljica</a:t>
            </a:r>
            <a:r>
              <a:rPr lang="en-US" dirty="0"/>
              <a:t>)</a:t>
            </a:r>
          </a:p>
          <a:p>
            <a:pPr marL="342900" indent="-342900">
              <a:buFont typeface="Arial" panose="020B0503020102020204" pitchFamily="34" charset="0"/>
              <a:buChar char="•"/>
            </a:pPr>
            <a:r>
              <a:rPr lang="en-US"/>
              <a:t>  2. OSOBNI KONTAKT:</a:t>
            </a:r>
          </a:p>
          <a:p>
            <a:pPr marL="0" indent="0">
              <a:buNone/>
            </a:pPr>
            <a:r>
              <a:rPr lang="en-US" dirty="0"/>
              <a:t>          - </a:t>
            </a:r>
            <a:r>
              <a:rPr lang="en-US" dirty="0" err="1"/>
              <a:t>izbjegavanje</a:t>
            </a:r>
            <a:r>
              <a:rPr lang="en-US" dirty="0"/>
              <a:t> </a:t>
            </a:r>
            <a:r>
              <a:rPr lang="en-US" dirty="0" err="1"/>
              <a:t>dodirivanja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neopranim</a:t>
            </a:r>
            <a:r>
              <a:rPr lang="en-US" dirty="0"/>
              <a:t> </a:t>
            </a:r>
            <a:r>
              <a:rPr lang="en-US" dirty="0" err="1"/>
              <a:t>rukama</a:t>
            </a: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          - </a:t>
            </a:r>
            <a:r>
              <a:rPr lang="en-US" dirty="0" err="1"/>
              <a:t>nošenje</a:t>
            </a:r>
            <a:r>
              <a:rPr lang="en-US" dirty="0"/>
              <a:t> </a:t>
            </a:r>
            <a:r>
              <a:rPr lang="en-US" dirty="0" err="1"/>
              <a:t>maski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mjestima</a:t>
            </a:r>
            <a:r>
              <a:rPr lang="en-US" dirty="0"/>
              <a:t> </a:t>
            </a:r>
            <a:r>
              <a:rPr lang="en-US" dirty="0" err="1"/>
              <a:t>gdje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moguće</a:t>
            </a:r>
            <a:r>
              <a:rPr lang="en-US" dirty="0"/>
              <a:t> </a:t>
            </a:r>
            <a:r>
              <a:rPr lang="en-US" dirty="0" err="1"/>
              <a:t>održavati</a:t>
            </a:r>
            <a:r>
              <a:rPr lang="en-US" dirty="0"/>
              <a:t> </a:t>
            </a:r>
            <a:r>
              <a:rPr lang="en-US" dirty="0" err="1"/>
              <a:t>distancu</a:t>
            </a:r>
            <a:r>
              <a:rPr lang="en-US" dirty="0"/>
              <a:t> </a:t>
            </a:r>
          </a:p>
          <a:p>
            <a:pPr marL="342900" indent="-342900">
              <a:buFont typeface="Arial" panose="020B0503020102020204" pitchFamily="34" charset="0"/>
              <a:buChar char="•"/>
            </a:pPr>
            <a:r>
              <a:rPr lang="en-US"/>
              <a:t> 3. ZDRAVSTVENE MJERE:</a:t>
            </a:r>
          </a:p>
          <a:p>
            <a:pPr marL="0" indent="0">
              <a:buNone/>
            </a:pPr>
            <a:r>
              <a:rPr lang="en-US" dirty="0"/>
              <a:t>         -  cijepljenje</a:t>
            </a:r>
          </a:p>
          <a:p>
            <a:pPr marL="0" indent="0">
              <a:buNone/>
            </a:pPr>
            <a:r>
              <a:rPr lang="en-US" dirty="0"/>
              <a:t>         -  </a:t>
            </a:r>
            <a:r>
              <a:rPr lang="en-US" dirty="0" err="1"/>
              <a:t>samopraćenje</a:t>
            </a:r>
            <a:r>
              <a:rPr lang="en-US" dirty="0"/>
              <a:t> </a:t>
            </a:r>
            <a:r>
              <a:rPr lang="en-US" dirty="0" err="1"/>
              <a:t>simptoma</a:t>
            </a:r>
            <a:r>
              <a:rPr lang="en-US" dirty="0"/>
              <a:t> (</a:t>
            </a:r>
            <a:r>
              <a:rPr lang="en-US" dirty="0" err="1"/>
              <a:t>ako</a:t>
            </a:r>
            <a:r>
              <a:rPr lang="en-US" dirty="0"/>
              <a:t> se ne </a:t>
            </a:r>
            <a:r>
              <a:rPr lang="en-US" dirty="0" err="1"/>
              <a:t>osjećamo</a:t>
            </a:r>
            <a:r>
              <a:rPr lang="en-US" dirty="0"/>
              <a:t> dobro </a:t>
            </a:r>
            <a:r>
              <a:rPr lang="en-US" dirty="0" err="1"/>
              <a:t>ostati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kuće</a:t>
            </a:r>
            <a:r>
              <a:rPr lang="en-US" dirty="0"/>
              <a:t>)</a:t>
            </a:r>
          </a:p>
          <a:p>
            <a:pPr marL="342900" indent="-342900">
              <a:buFont typeface="Arial" panose="020B05030201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5030201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5030201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5030201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7185431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F10001025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F10001025" id="{F9915BBD-9749-466F-995C-8C8D6A938EC0}" vid="{CF1D1A65-FC75-42D2-B7EF-D2991382DC6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C3C29717B9EA245A6141798B7FF237D" ma:contentTypeVersion="12" ma:contentTypeDescription="Stvaranje novog dokumenta." ma:contentTypeScope="" ma:versionID="ee6f73b8dfe80ee8401233a5c41b328d">
  <xsd:schema xmlns:xsd="http://www.w3.org/2001/XMLSchema" xmlns:xs="http://www.w3.org/2001/XMLSchema" xmlns:p="http://schemas.microsoft.com/office/2006/metadata/properties" xmlns:ns2="11c7d53a-bb66-422b-9e4a-5b72ceedc202" xmlns:ns3="f3d4b251-b16b-43b7-89ab-54648d313be6" targetNamespace="http://schemas.microsoft.com/office/2006/metadata/properties" ma:root="true" ma:fieldsID="254122cb2120e011c7a5a17f7d9685ad" ns2:_="" ns3:_="">
    <xsd:import namespace="11c7d53a-bb66-422b-9e4a-5b72ceedc202"/>
    <xsd:import namespace="f3d4b251-b16b-43b7-89ab-54648d313be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c7d53a-bb66-422b-9e4a-5b72ceedc2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Oznake slika" ma:readOnly="false" ma:fieldId="{5cf76f15-5ced-4ddc-b409-7134ff3c332f}" ma:taxonomyMulti="true" ma:sspId="a0d909bf-645b-46a2-8bb9-ccdb743347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d4b251-b16b-43b7-89ab-54648d313be6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5b3b132b-5f53-4409-bb5a-215292ff2b51}" ma:internalName="TaxCatchAll" ma:showField="CatchAllData" ma:web="f3d4b251-b16b-43b7-89ab-54648d313be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d4b251-b16b-43b7-89ab-54648d313be6" xsi:nil="true"/>
    <lcf76f155ced4ddcb4097134ff3c332f xmlns="11c7d53a-bb66-422b-9e4a-5b72ceedc20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6FCB354-04E1-4A05-A4C0-A16F66447C79}"/>
</file>

<file path=customXml/itemProps2.xml><?xml version="1.0" encoding="utf-8"?>
<ds:datastoreItem xmlns:ds="http://schemas.openxmlformats.org/officeDocument/2006/customXml" ds:itemID="{03D82A11-11AF-4F6C-900D-C1FC1CC2BF29}"/>
</file>

<file path=customXml/itemProps3.xml><?xml version="1.0" encoding="utf-8"?>
<ds:datastoreItem xmlns:ds="http://schemas.openxmlformats.org/officeDocument/2006/customXml" ds:itemID="{23F6AE59-C8F5-4B87-A3CB-6D108B918CE1}"/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209</Words>
  <Application>Microsoft Office PowerPoint</Application>
  <PresentationFormat>Prilagođeno</PresentationFormat>
  <Paragraphs>74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2" baseType="lpstr">
      <vt:lpstr>TF10001025</vt:lpstr>
      <vt:lpstr>VOGRALICOv   LANAC</vt:lpstr>
      <vt:lpstr>SADRŽAJ</vt:lpstr>
      <vt:lpstr>ŠTO JE VOGRALICOV LANAC?</vt:lpstr>
      <vt:lpstr>    IZVORI ZARAZE</vt:lpstr>
      <vt:lpstr>PUTEVI I PRIJENOS ŠIRENJA ZARAZE</vt:lpstr>
      <vt:lpstr>ULAZNO MJESTO ZARAZE</vt:lpstr>
      <vt:lpstr>KOLIČINA I VIRULENCIJA I KLICE</vt:lpstr>
      <vt:lpstr>OSJETLJIVOST (DISPOZICIJA)</vt:lpstr>
      <vt:lpstr>PREVENTIVNE MJERE</vt:lpstr>
      <vt:lpstr>LITERATURA</vt:lpstr>
      <vt:lpstr>HVALA NA PAŽNJI!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VOGRALICOv   LANAC</dc:title>
  <dc:creator>Petra Matijević</dc:creator>
  <cp:lastModifiedBy>Slavica</cp:lastModifiedBy>
  <cp:revision>226</cp:revision>
  <dcterms:created xsi:type="dcterms:W3CDTF">2024-12-03T12:24:20Z</dcterms:created>
  <dcterms:modified xsi:type="dcterms:W3CDTF">2025-01-04T18:39:30Z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0x010100AC3C29717B9EA245A6141798B7FF237D</vt:lpwstr>
  </property>
</Properties>
</file>