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2AA4DC-84E7-AD43-B474-83DD228A469F}" v="700" dt="2024-12-17T12:52:33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islava Benić" userId="S::tomislava.benic@skole.hr::822acd50-af6c-442a-9b63-7d70b887f565" providerId="AD" clId="Web-{63F6ACFB-4B88-0AE0-898E-601ED240538B}"/>
    <pc:docChg chg="modSld">
      <pc:chgData name="Tomislava Benić" userId="S::tomislava.benic@skole.hr::822acd50-af6c-442a-9b63-7d70b887f565" providerId="AD" clId="Web-{63F6ACFB-4B88-0AE0-898E-601ED240538B}" dt="2024-12-10T11:26:50.511" v="1" actId="20577"/>
      <pc:docMkLst>
        <pc:docMk/>
      </pc:docMkLst>
      <pc:sldChg chg="modSp">
        <pc:chgData name="Tomislava Benić" userId="S::tomislava.benic@skole.hr::822acd50-af6c-442a-9b63-7d70b887f565" providerId="AD" clId="Web-{63F6ACFB-4B88-0AE0-898E-601ED240538B}" dt="2024-12-10T11:26:50.511" v="1" actId="20577"/>
        <pc:sldMkLst>
          <pc:docMk/>
          <pc:sldMk cId="1587295138" sldId="261"/>
        </pc:sldMkLst>
        <pc:spChg chg="mod">
          <ac:chgData name="Tomislava Benić" userId="S::tomislava.benic@skole.hr::822acd50-af6c-442a-9b63-7d70b887f565" providerId="AD" clId="Web-{63F6ACFB-4B88-0AE0-898E-601ED240538B}" dt="2024-12-10T11:26:50.511" v="1" actId="20577"/>
          <ac:spMkLst>
            <pc:docMk/>
            <pc:sldMk cId="1587295138" sldId="261"/>
            <ac:spMk id="2" creationId="{673E31D4-514B-14E4-6F89-ED4031CB3EC5}"/>
          </ac:spMkLst>
        </pc:spChg>
      </pc:sldChg>
    </pc:docChg>
  </pc:docChgLst>
  <pc:docChgLst>
    <pc:chgData name="Bianca Galović" userId="8983de45-4192-466e-a4c9-e3464cf72616" providerId="ADAL" clId="{CF2AA4DC-84E7-AD43-B474-83DD228A469F}"/>
    <pc:docChg chg="undo custSel addSld delSld modSld">
      <pc:chgData name="Bianca Galović" userId="8983de45-4192-466e-a4c9-e3464cf72616" providerId="ADAL" clId="{CF2AA4DC-84E7-AD43-B474-83DD228A469F}" dt="2024-12-17T12:52:33.866" v="890" actId="20577"/>
      <pc:docMkLst>
        <pc:docMk/>
      </pc:docMkLst>
      <pc:sldChg chg="modSp new">
        <pc:chgData name="Bianca Galović" userId="8983de45-4192-466e-a4c9-e3464cf72616" providerId="ADAL" clId="{CF2AA4DC-84E7-AD43-B474-83DD228A469F}" dt="2024-12-17T12:48:45.165" v="695" actId="5793"/>
        <pc:sldMkLst>
          <pc:docMk/>
          <pc:sldMk cId="1647173738" sldId="263"/>
        </pc:sldMkLst>
        <pc:spChg chg="mod">
          <ac:chgData name="Bianca Galović" userId="8983de45-4192-466e-a4c9-e3464cf72616" providerId="ADAL" clId="{CF2AA4DC-84E7-AD43-B474-83DD228A469F}" dt="2024-12-17T12:40:56.591" v="19" actId="20577"/>
          <ac:spMkLst>
            <pc:docMk/>
            <pc:sldMk cId="1647173738" sldId="263"/>
            <ac:spMk id="2" creationId="{DF86B48D-1AC5-0ABC-38DE-B7366D05DFF0}"/>
          </ac:spMkLst>
        </pc:spChg>
        <pc:spChg chg="mod">
          <ac:chgData name="Bianca Galović" userId="8983de45-4192-466e-a4c9-e3464cf72616" providerId="ADAL" clId="{CF2AA4DC-84E7-AD43-B474-83DD228A469F}" dt="2024-12-17T12:48:45.165" v="695" actId="5793"/>
          <ac:spMkLst>
            <pc:docMk/>
            <pc:sldMk cId="1647173738" sldId="263"/>
            <ac:spMk id="3" creationId="{EED43EBC-E560-3240-B1FC-6CBF7F34789B}"/>
          </ac:spMkLst>
        </pc:spChg>
      </pc:sldChg>
      <pc:sldChg chg="new del">
        <pc:chgData name="Bianca Galović" userId="8983de45-4192-466e-a4c9-e3464cf72616" providerId="ADAL" clId="{CF2AA4DC-84E7-AD43-B474-83DD228A469F}" dt="2024-12-17T12:40:31.182" v="1" actId="680"/>
        <pc:sldMkLst>
          <pc:docMk/>
          <pc:sldMk cId="4200437727" sldId="263"/>
        </pc:sldMkLst>
      </pc:sldChg>
      <pc:sldChg chg="modSp new">
        <pc:chgData name="Bianca Galović" userId="8983de45-4192-466e-a4c9-e3464cf72616" providerId="ADAL" clId="{CF2AA4DC-84E7-AD43-B474-83DD228A469F}" dt="2024-12-17T12:52:33.866" v="890" actId="20577"/>
        <pc:sldMkLst>
          <pc:docMk/>
          <pc:sldMk cId="308874086" sldId="264"/>
        </pc:sldMkLst>
        <pc:spChg chg="mod">
          <ac:chgData name="Bianca Galović" userId="8983de45-4192-466e-a4c9-e3464cf72616" providerId="ADAL" clId="{CF2AA4DC-84E7-AD43-B474-83DD228A469F}" dt="2024-12-17T12:49:01.279" v="714" actId="20577"/>
          <ac:spMkLst>
            <pc:docMk/>
            <pc:sldMk cId="308874086" sldId="264"/>
            <ac:spMk id="2" creationId="{DE19E56B-98E5-9C41-E88A-A3749306ECDB}"/>
          </ac:spMkLst>
        </pc:spChg>
        <pc:spChg chg="mod">
          <ac:chgData name="Bianca Galović" userId="8983de45-4192-466e-a4c9-e3464cf72616" providerId="ADAL" clId="{CF2AA4DC-84E7-AD43-B474-83DD228A469F}" dt="2024-12-17T12:52:33.866" v="890" actId="20577"/>
          <ac:spMkLst>
            <pc:docMk/>
            <pc:sldMk cId="308874086" sldId="264"/>
            <ac:spMk id="3" creationId="{7AAE1493-CC14-3305-EC74-EA7A343863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12/17/2024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biosigurnost-srednje/po%C4%8Detna-stranica/vorgalicov-lana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4BDE79B-6881-0ECA-0136-165CB8F395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err="1"/>
              <a:t>Vogralicov</a:t>
            </a:r>
            <a:r>
              <a:rPr lang="hr-HR"/>
              <a:t> lanac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1D1E211-3AE1-9042-02F5-B3358C0242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Lucija </a:t>
            </a:r>
            <a:r>
              <a:rPr lang="hr-HR" err="1"/>
              <a:t>Čabraja,Bianca</a:t>
            </a:r>
            <a:r>
              <a:rPr lang="hr-HR"/>
              <a:t> </a:t>
            </a:r>
            <a:r>
              <a:rPr lang="hr-HR" err="1"/>
              <a:t>Galovic</a:t>
            </a:r>
            <a:r>
              <a:rPr lang="hr-HR"/>
              <a:t>, 2.b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6359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3C9855-1872-78AC-55C9-9A29C7CD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Što je </a:t>
            </a:r>
            <a:r>
              <a:rPr lang="hr-HR" err="1"/>
              <a:t>Vogralicov</a:t>
            </a:r>
            <a:r>
              <a:rPr lang="hr-HR"/>
              <a:t> lanac?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E4B30D-FA00-9708-226A-390D92140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epidemiološki lanac, poznat i kao </a:t>
            </a:r>
            <a:r>
              <a:rPr lang="hr-HR" err="1"/>
              <a:t>Vogralikov</a:t>
            </a:r>
            <a:r>
              <a:rPr lang="hr-HR"/>
              <a:t> lanac, opisuje mehanizam širenja zaraznih bolesti među ljudima </a:t>
            </a:r>
          </a:p>
          <a:p>
            <a:r>
              <a:rPr lang="hr-HR"/>
              <a:t>lanac uključuje: izvor infekcije, put prijenosa, ulazno mjesto, količina i virulencija i klice i osjetljivost domaćina</a:t>
            </a:r>
          </a:p>
          <a:p>
            <a:r>
              <a:rPr lang="hr-HR"/>
              <a:t>prekidom jedne od ovih karika sprječava daljnje širenje zaraze</a:t>
            </a:r>
            <a:endParaRPr 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5D28CB0-AA6B-CF75-2059-01DFDE597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7112" y="3843984"/>
            <a:ext cx="3571682" cy="282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8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6FF0ED7-E8AF-56DD-51ED-CE5386FDB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Izvor zaraze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FAED99-7A6B-63F3-DC1A-0F6DB0B93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izvor infekcije je organizam ili objekt u kojem se uzročnik bolesti razmnožava</a:t>
            </a:r>
          </a:p>
          <a:p>
            <a:r>
              <a:rPr lang="hr-HR"/>
              <a:t>izvor mogu biti ljudi i životinje</a:t>
            </a:r>
          </a:p>
          <a:p>
            <a:endParaRPr 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0771332-0D43-A0E4-3349-B16622A79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877" y="3132677"/>
            <a:ext cx="3867399" cy="290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98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30248B-C7B5-3F0E-4F30-39DBFDA6C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Širenje zaraze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1B72A5-1A4B-87F6-B817-5A198E549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8010" y="2127624"/>
            <a:ext cx="9695496" cy="3834294"/>
          </a:xfrm>
        </p:spPr>
        <p:txBody>
          <a:bodyPr/>
          <a:lstStyle/>
          <a:p>
            <a:r>
              <a:rPr lang="hr-HR"/>
              <a:t>zarazne bolesti mogu se širiti na razne načine</a:t>
            </a:r>
          </a:p>
          <a:p>
            <a:r>
              <a:rPr lang="hr-HR"/>
              <a:t>zaraza se može širiti: dodirom (direktnim i indirektnim), hranom, zrakom, onečišćenom vodom, onečišćenom zemljom, putem posteljicu, putem člankonožaca, …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A1B8CD5-8D5D-5F3C-3D37-82D8CD8F7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6858" y="3429000"/>
            <a:ext cx="2448672" cy="3057301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5A179AB-173B-27ED-CD04-C823F5121D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681" y="3972127"/>
            <a:ext cx="294322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87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4330FE-8623-06F4-0ED2-1CF4AACB2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Ulazno mjesto zaraze 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73E2B61-740C-A445-ECD9-5EEDC2795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ulazno mjesto zaraze mogu biti sluznice, dišni sustav, probavni sustav,…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49DFF5E-A93F-0C4E-9A76-28E101CCC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466" y="3282909"/>
            <a:ext cx="2041887" cy="293249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D9A58F2E-C536-18F1-B96B-0A2DEAC38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1574" y="3170061"/>
            <a:ext cx="3158191" cy="315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0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73E31D4-514B-14E4-6F89-ED4031CB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Količina, virulencija i klice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F6E0FB-E2EF-CBED-12B0-CE2362F3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Virulencija zarazne bolesti je sposobnost prodiranja i aktivnog razmnožavanja mikroorganizama</a:t>
            </a:r>
          </a:p>
          <a:p>
            <a:r>
              <a:rPr lang="hr-HR"/>
              <a:t>što je virulencija uzročnika veća, to je potrebna infektivna doza manja</a:t>
            </a:r>
            <a:endParaRPr lang="sr-Latn-R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698FB8D-1C03-C296-9D8F-154DF6B8A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069080"/>
            <a:ext cx="4063998" cy="180789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6A36E0AF-E459-5106-A2FD-0843471A2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6106" y="3548528"/>
            <a:ext cx="2762625" cy="276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295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9BD35-227F-C98A-B5D5-6E3617C3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Osjetljivost domaćina (dispozicija)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020A07-17A2-1842-9702-6A83BA53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Dob</a:t>
            </a:r>
          </a:p>
          <a:p>
            <a:r>
              <a:rPr lang="hr-HR"/>
              <a:t>Kondicija</a:t>
            </a:r>
          </a:p>
          <a:p>
            <a:r>
              <a:rPr lang="hr-HR"/>
              <a:t>Radna okolina</a:t>
            </a:r>
          </a:p>
          <a:p>
            <a:r>
              <a:rPr lang="hr-HR"/>
              <a:t>Klimatski i meteorološkim čimbenici</a:t>
            </a:r>
          </a:p>
          <a:p>
            <a:r>
              <a:rPr lang="hr-HR"/>
              <a:t>Spol</a:t>
            </a:r>
          </a:p>
          <a:p>
            <a:r>
              <a:rPr lang="hr-HR"/>
              <a:t>Higijenske okolnosti u naselju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76F1CFE-C6F7-AA0E-8C4C-63FC0A7F5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336297"/>
            <a:ext cx="4138706" cy="2485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20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86B48D-1AC5-0ABC-38DE-B7366D05D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Zaključak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D43EBC-E560-3240-B1FC-6CBF7F347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err="1"/>
              <a:t>Vogralicov</a:t>
            </a:r>
            <a:r>
              <a:rPr lang="hr-HR"/>
              <a:t> lanac sastoji se od 5 karika, ako jednu od njih prekinemo širenje zaraze se zaustavlja</a:t>
            </a:r>
          </a:p>
          <a:p>
            <a:r>
              <a:rPr lang="hr-HR"/>
              <a:t>izvor zaraze mogu biti ljudi I životinje</a:t>
            </a:r>
          </a:p>
          <a:p>
            <a:r>
              <a:rPr lang="hr-HR"/>
              <a:t>zarazne bolesti se mogu se prenijeti dodirom, hranom, zagađenom vodom,…</a:t>
            </a:r>
          </a:p>
          <a:p>
            <a:r>
              <a:rPr lang="hr-HR"/>
              <a:t>ulazna mjesta zaraze su probavni sustav, dišni sustav i sluznice</a:t>
            </a:r>
          </a:p>
          <a:p>
            <a:r>
              <a:rPr lang="hr-HR"/>
              <a:t>Virulencija je sposobnost prodiranja I razmnožavanja mikroorganizama u tijelu </a:t>
            </a:r>
          </a:p>
          <a:p>
            <a:pPr marL="0" indent="0">
              <a:buNone/>
            </a:pP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4717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19E56B-98E5-9C41-E88A-A3749306E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Literatura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AAE1493-CC14-3305-EC74-EA7A34386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>
                <a:hlinkClick r:id="rId2"/>
              </a:rPr>
              <a:t>https://sites.google.com/view/biosigurnost-srednje/po%C4%8Detna-stranica/vorgalicov-lanac</a:t>
            </a:r>
            <a:endParaRPr lang="hr-HR"/>
          </a:p>
          <a:p>
            <a:r>
              <a:rPr lang="hr-HR" err="1"/>
              <a:t>Biosigurnost</a:t>
            </a:r>
            <a:r>
              <a:rPr lang="hr-HR"/>
              <a:t> i </a:t>
            </a:r>
            <a:r>
              <a:rPr lang="hr-HR" err="1"/>
              <a:t>biozaštita</a:t>
            </a:r>
            <a:r>
              <a:rPr lang="hr-HR"/>
              <a:t> (datum pristupanja: 3.12.2024.)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8874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p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d4b251-b16b-43b7-89ab-54648d313be6" xsi:nil="true"/>
    <lcf76f155ced4ddcb4097134ff3c332f xmlns="11c7d53a-bb66-422b-9e4a-5b72ceedc20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C3C29717B9EA245A6141798B7FF237D" ma:contentTypeVersion="12" ma:contentTypeDescription="Stvaranje novog dokumenta." ma:contentTypeScope="" ma:versionID="ee6f73b8dfe80ee8401233a5c41b328d">
  <xsd:schema xmlns:xsd="http://www.w3.org/2001/XMLSchema" xmlns:xs="http://www.w3.org/2001/XMLSchema" xmlns:p="http://schemas.microsoft.com/office/2006/metadata/properties" xmlns:ns2="11c7d53a-bb66-422b-9e4a-5b72ceedc202" xmlns:ns3="f3d4b251-b16b-43b7-89ab-54648d313be6" targetNamespace="http://schemas.microsoft.com/office/2006/metadata/properties" ma:root="true" ma:fieldsID="254122cb2120e011c7a5a17f7d9685ad" ns2:_="" ns3:_="">
    <xsd:import namespace="11c7d53a-bb66-422b-9e4a-5b72ceedc202"/>
    <xsd:import namespace="f3d4b251-b16b-43b7-89ab-54648d313b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7d53a-bb66-422b-9e4a-5b72ceedc2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Oznake slika" ma:readOnly="false" ma:fieldId="{5cf76f15-5ced-4ddc-b409-7134ff3c332f}" ma:taxonomyMulti="true" ma:sspId="a0d909bf-645b-46a2-8bb9-ccdb743347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d4b251-b16b-43b7-89ab-54648d313be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5b3b132b-5f53-4409-bb5a-215292ff2b51}" ma:internalName="TaxCatchAll" ma:showField="CatchAllData" ma:web="f3d4b251-b16b-43b7-89ab-54648d313b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9AFB41-AA90-4A17-BC9F-F362FD0348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EFDF1-2FBD-4C7D-9188-B9A0603F3CBE}">
  <ds:schemaRefs>
    <ds:schemaRef ds:uri="11c7d53a-bb66-422b-9e4a-5b72ceedc202"/>
    <ds:schemaRef ds:uri="f3d4b251-b16b-43b7-89ab-54648d313be6"/>
    <ds:schemaRef ds:uri="http://schemas.microsoft.com/office/2006/metadata/properties"/>
    <ds:schemaRef ds:uri="http://schemas.microsoft.com/office/infopath/2007/PartnerControls"/>
    <ds:schemaRef ds:uri="http://www.w3.org/2000/xmlns/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F32FEA7F-FA2F-4FDB-BEB4-6A2F9A17450B}">
  <ds:schemaRefs>
    <ds:schemaRef ds:uri="11c7d53a-bb66-422b-9e4a-5b72ceedc202"/>
    <ds:schemaRef ds:uri="f3d4b251-b16b-43b7-89ab-54648d313be6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Sapun</vt:lpstr>
      <vt:lpstr>Vogralicov lanac</vt:lpstr>
      <vt:lpstr>Što je Vogralicov lanac?</vt:lpstr>
      <vt:lpstr>Izvor zaraze</vt:lpstr>
      <vt:lpstr>Širenje zaraze</vt:lpstr>
      <vt:lpstr>Ulazno mjesto zaraze </vt:lpstr>
      <vt:lpstr>Količina, virulencija i klice</vt:lpstr>
      <vt:lpstr>Osjetljivost domaćina (dispozicija)</vt:lpstr>
      <vt:lpstr>Zaključak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Vogralicov lanac</dc:title>
  <dc:creator>Bianca Galović</dc:creator>
  <cp:revision>1</cp:revision>
  <dcterms:created xsi:type="dcterms:W3CDTF">2024-12-03T12:29:45Z</dcterms:created>
  <dcterms:modified xsi:type="dcterms:W3CDTF">2024-12-17T12:52:58Z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0x010100AC3C29717B9EA245A6141798B7FF237D</vt:lpwstr>
  </property>
  <property fmtid="{D5CDD505-2E9C-101B-9397-08002B2CF9AE}" pid="3" name="MediaServiceImageTags">
    <vt:lpwstr/>
  </property>
</Properties>
</file>