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6" r:id="rId14"/>
    <p:sldId id="26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BA6AC-EB3E-2E48-9898-069A36F0C065}" v="169" dt="2023-11-29T13:28:45.428"/>
    <p1510:client id="{90B9A252-6667-4923-954C-0430B6560C1E}" v="148" dt="2023-11-29T00:09:25.219"/>
    <p1510:client id="{9207BD91-82B9-4D9D-AF69-7DB69B3A04CF}" v="255" dt="2023-11-28T23:37:22.954"/>
    <p1510:client id="{A79372C2-C9B4-A74C-80AB-D5C50813F889}" v="365" dt="2023-11-29T13:31:51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ea Marijanović" userId="efcd41c0-3228-4c52-8abf-c8720ae5f49b" providerId="ADAL" clId="{373BA6AC-EB3E-2E48-9898-069A36F0C065}"/>
    <pc:docChg chg="undo custSel modSld">
      <pc:chgData name="Antea Marijanović" userId="efcd41c0-3228-4c52-8abf-c8720ae5f49b" providerId="ADAL" clId="{373BA6AC-EB3E-2E48-9898-069A36F0C065}" dt="2023-11-29T13:28:45.428" v="225" actId="14100"/>
      <pc:docMkLst>
        <pc:docMk/>
      </pc:docMkLst>
      <pc:sldChg chg="addSp modSp">
        <pc:chgData name="Antea Marijanović" userId="efcd41c0-3228-4c52-8abf-c8720ae5f49b" providerId="ADAL" clId="{373BA6AC-EB3E-2E48-9898-069A36F0C065}" dt="2023-11-22T11:44:24.859" v="46" actId="1076"/>
        <pc:sldMkLst>
          <pc:docMk/>
          <pc:sldMk cId="2185980314" sldId="258"/>
        </pc:sldMkLst>
        <pc:spChg chg="mod">
          <ac:chgData name="Antea Marijanović" userId="efcd41c0-3228-4c52-8abf-c8720ae5f49b" providerId="ADAL" clId="{373BA6AC-EB3E-2E48-9898-069A36F0C065}" dt="2023-11-22T11:43:53.577" v="39" actId="2711"/>
          <ac:spMkLst>
            <pc:docMk/>
            <pc:sldMk cId="2185980314" sldId="258"/>
            <ac:spMk id="3" creationId="{4FFD116C-7ED0-F8FB-4741-9A8EE1E1459B}"/>
          </ac:spMkLst>
        </pc:spChg>
        <pc:picChg chg="add mod">
          <ac:chgData name="Antea Marijanović" userId="efcd41c0-3228-4c52-8abf-c8720ae5f49b" providerId="ADAL" clId="{373BA6AC-EB3E-2E48-9898-069A36F0C065}" dt="2023-11-22T11:44:24.859" v="46" actId="1076"/>
          <ac:picMkLst>
            <pc:docMk/>
            <pc:sldMk cId="2185980314" sldId="258"/>
            <ac:picMk id="4" creationId="{AA8AE3E6-5797-C819-D276-0F833BCDC1BE}"/>
          </ac:picMkLst>
        </pc:picChg>
      </pc:sldChg>
      <pc:sldChg chg="addSp modSp">
        <pc:chgData name="Antea Marijanović" userId="efcd41c0-3228-4c52-8abf-c8720ae5f49b" providerId="ADAL" clId="{373BA6AC-EB3E-2E48-9898-069A36F0C065}" dt="2023-11-22T11:46:52.005" v="49" actId="1076"/>
        <pc:sldMkLst>
          <pc:docMk/>
          <pc:sldMk cId="649348869" sldId="259"/>
        </pc:sldMkLst>
        <pc:picChg chg="add mod">
          <ac:chgData name="Antea Marijanović" userId="efcd41c0-3228-4c52-8abf-c8720ae5f49b" providerId="ADAL" clId="{373BA6AC-EB3E-2E48-9898-069A36F0C065}" dt="2023-11-22T11:46:52.005" v="49" actId="1076"/>
          <ac:picMkLst>
            <pc:docMk/>
            <pc:sldMk cId="649348869" sldId="259"/>
            <ac:picMk id="4" creationId="{D946F66A-ABF6-7A55-03A4-8954511AC374}"/>
          </ac:picMkLst>
        </pc:picChg>
      </pc:sldChg>
      <pc:sldChg chg="addSp modSp">
        <pc:chgData name="Antea Marijanović" userId="efcd41c0-3228-4c52-8abf-c8720ae5f49b" providerId="ADAL" clId="{373BA6AC-EB3E-2E48-9898-069A36F0C065}" dt="2023-11-22T11:54:01.569" v="56" actId="1076"/>
        <pc:sldMkLst>
          <pc:docMk/>
          <pc:sldMk cId="1178233955" sldId="260"/>
        </pc:sldMkLst>
        <pc:picChg chg="add mod">
          <ac:chgData name="Antea Marijanović" userId="efcd41c0-3228-4c52-8abf-c8720ae5f49b" providerId="ADAL" clId="{373BA6AC-EB3E-2E48-9898-069A36F0C065}" dt="2023-11-22T11:54:01.569" v="56" actId="1076"/>
          <ac:picMkLst>
            <pc:docMk/>
            <pc:sldMk cId="1178233955" sldId="260"/>
            <ac:picMk id="4" creationId="{CA8669BF-1FC3-EEEA-2D26-2290F1FA693E}"/>
          </ac:picMkLst>
        </pc:picChg>
      </pc:sldChg>
      <pc:sldChg chg="addSp delSp">
        <pc:chgData name="Antea Marijanović" userId="efcd41c0-3228-4c52-8abf-c8720ae5f49b" providerId="ADAL" clId="{373BA6AC-EB3E-2E48-9898-069A36F0C065}" dt="2023-11-22T11:40:55.810" v="9" actId="478"/>
        <pc:sldMkLst>
          <pc:docMk/>
          <pc:sldMk cId="911233098" sldId="266"/>
        </pc:sldMkLst>
        <pc:spChg chg="add del">
          <ac:chgData name="Antea Marijanović" userId="efcd41c0-3228-4c52-8abf-c8720ae5f49b" providerId="ADAL" clId="{373BA6AC-EB3E-2E48-9898-069A36F0C065}" dt="2023-11-22T11:40:55.810" v="9" actId="478"/>
          <ac:spMkLst>
            <pc:docMk/>
            <pc:sldMk cId="911233098" sldId="266"/>
            <ac:spMk id="5" creationId="{BC478A8F-CFDF-CBC3-6063-247ABD3F0011}"/>
          </ac:spMkLst>
        </pc:spChg>
      </pc:sldChg>
      <pc:sldChg chg="modSp">
        <pc:chgData name="Antea Marijanović" userId="efcd41c0-3228-4c52-8abf-c8720ae5f49b" providerId="ADAL" clId="{373BA6AC-EB3E-2E48-9898-069A36F0C065}" dt="2023-11-22T11:41:45.430" v="11" actId="255"/>
        <pc:sldMkLst>
          <pc:docMk/>
          <pc:sldMk cId="1470423224" sldId="268"/>
        </pc:sldMkLst>
        <pc:spChg chg="mod">
          <ac:chgData name="Antea Marijanović" userId="efcd41c0-3228-4c52-8abf-c8720ae5f49b" providerId="ADAL" clId="{373BA6AC-EB3E-2E48-9898-069A36F0C065}" dt="2023-11-22T11:41:45.430" v="11" actId="255"/>
          <ac:spMkLst>
            <pc:docMk/>
            <pc:sldMk cId="1470423224" sldId="268"/>
            <ac:spMk id="3" creationId="{97D45A35-FF4F-57A8-B6F2-125AD6BA112A}"/>
          </ac:spMkLst>
        </pc:spChg>
      </pc:sldChg>
      <pc:sldChg chg="addSp delSp modSp mod setBg">
        <pc:chgData name="Antea Marijanović" userId="efcd41c0-3228-4c52-8abf-c8720ae5f49b" providerId="ADAL" clId="{373BA6AC-EB3E-2E48-9898-069A36F0C065}" dt="2023-11-29T13:19:14.449" v="126" actId="26606"/>
        <pc:sldMkLst>
          <pc:docMk/>
          <pc:sldMk cId="1739931000" sldId="269"/>
        </pc:sldMkLst>
        <pc:spChg chg="mod">
          <ac:chgData name="Antea Marijanović" userId="efcd41c0-3228-4c52-8abf-c8720ae5f49b" providerId="ADAL" clId="{373BA6AC-EB3E-2E48-9898-069A36F0C065}" dt="2023-11-29T13:19:14.449" v="126" actId="26606"/>
          <ac:spMkLst>
            <pc:docMk/>
            <pc:sldMk cId="1739931000" sldId="269"/>
            <ac:spMk id="2" creationId="{6B0DF86B-F006-F3A5-A2CD-78A94FE486AD}"/>
          </ac:spMkLst>
        </pc:spChg>
        <pc:spChg chg="mod">
          <ac:chgData name="Antea Marijanović" userId="efcd41c0-3228-4c52-8abf-c8720ae5f49b" providerId="ADAL" clId="{373BA6AC-EB3E-2E48-9898-069A36F0C065}" dt="2023-11-29T13:19:14.449" v="126" actId="26606"/>
          <ac:spMkLst>
            <pc:docMk/>
            <pc:sldMk cId="1739931000" sldId="269"/>
            <ac:spMk id="3" creationId="{1CD089F5-CA74-BE38-FEAF-4199D3668F3F}"/>
          </ac:spMkLst>
        </pc:spChg>
        <pc:spChg chg="add del">
          <ac:chgData name="Antea Marijanović" userId="efcd41c0-3228-4c52-8abf-c8720ae5f49b" providerId="ADAL" clId="{373BA6AC-EB3E-2E48-9898-069A36F0C065}" dt="2023-11-29T13:19:11.054" v="119" actId="26606"/>
          <ac:spMkLst>
            <pc:docMk/>
            <pc:sldMk cId="1739931000" sldId="269"/>
            <ac:spMk id="9" creationId="{04812C46-200A-4DEB-A05E-3ED6C68C2387}"/>
          </ac:spMkLst>
        </pc:spChg>
        <pc:spChg chg="add del">
          <ac:chgData name="Antea Marijanović" userId="efcd41c0-3228-4c52-8abf-c8720ae5f49b" providerId="ADAL" clId="{373BA6AC-EB3E-2E48-9898-069A36F0C065}" dt="2023-11-29T13:19:11.054" v="119" actId="26606"/>
          <ac:spMkLst>
            <pc:docMk/>
            <pc:sldMk cId="1739931000" sldId="269"/>
            <ac:spMk id="11" creationId="{D1EA859B-E555-4109-94F3-6700E046E008}"/>
          </ac:spMkLst>
        </pc:spChg>
        <pc:spChg chg="add del">
          <ac:chgData name="Antea Marijanović" userId="efcd41c0-3228-4c52-8abf-c8720ae5f49b" providerId="ADAL" clId="{373BA6AC-EB3E-2E48-9898-069A36F0C065}" dt="2023-11-29T13:19:11.393" v="121" actId="26606"/>
          <ac:spMkLst>
            <pc:docMk/>
            <pc:sldMk cId="1739931000" sldId="269"/>
            <ac:spMk id="13" creationId="{F13C74B1-5B17-4795-BED0-7140497B445A}"/>
          </ac:spMkLst>
        </pc:spChg>
        <pc:spChg chg="add del">
          <ac:chgData name="Antea Marijanović" userId="efcd41c0-3228-4c52-8abf-c8720ae5f49b" providerId="ADAL" clId="{373BA6AC-EB3E-2E48-9898-069A36F0C065}" dt="2023-11-29T13:19:11.393" v="121" actId="26606"/>
          <ac:spMkLst>
            <pc:docMk/>
            <pc:sldMk cId="1739931000" sldId="269"/>
            <ac:spMk id="14" creationId="{D4974D33-8DC5-464E-8C6D-BE58F0669C17}"/>
          </ac:spMkLst>
        </pc:spChg>
        <pc:spChg chg="add del">
          <ac:chgData name="Antea Marijanović" userId="efcd41c0-3228-4c52-8abf-c8720ae5f49b" providerId="ADAL" clId="{373BA6AC-EB3E-2E48-9898-069A36F0C065}" dt="2023-11-29T13:19:13.605" v="123" actId="26606"/>
          <ac:spMkLst>
            <pc:docMk/>
            <pc:sldMk cId="1739931000" sldId="269"/>
            <ac:spMk id="16" creationId="{04812C46-200A-4DEB-A05E-3ED6C68C2387}"/>
          </ac:spMkLst>
        </pc:spChg>
        <pc:spChg chg="add del">
          <ac:chgData name="Antea Marijanović" userId="efcd41c0-3228-4c52-8abf-c8720ae5f49b" providerId="ADAL" clId="{373BA6AC-EB3E-2E48-9898-069A36F0C065}" dt="2023-11-29T13:19:13.605" v="123" actId="26606"/>
          <ac:spMkLst>
            <pc:docMk/>
            <pc:sldMk cId="1739931000" sldId="269"/>
            <ac:spMk id="17" creationId="{D1EA859B-E555-4109-94F3-6700E046E008}"/>
          </ac:spMkLst>
        </pc:spChg>
        <pc:spChg chg="add del">
          <ac:chgData name="Antea Marijanović" userId="efcd41c0-3228-4c52-8abf-c8720ae5f49b" providerId="ADAL" clId="{373BA6AC-EB3E-2E48-9898-069A36F0C065}" dt="2023-11-29T13:19:14.444" v="125" actId="26606"/>
          <ac:spMkLst>
            <pc:docMk/>
            <pc:sldMk cId="1739931000" sldId="269"/>
            <ac:spMk id="19" creationId="{04812C46-200A-4DEB-A05E-3ED6C68C2387}"/>
          </ac:spMkLst>
        </pc:spChg>
        <pc:spChg chg="add del">
          <ac:chgData name="Antea Marijanović" userId="efcd41c0-3228-4c52-8abf-c8720ae5f49b" providerId="ADAL" clId="{373BA6AC-EB3E-2E48-9898-069A36F0C065}" dt="2023-11-29T13:19:14.444" v="125" actId="26606"/>
          <ac:spMkLst>
            <pc:docMk/>
            <pc:sldMk cId="1739931000" sldId="269"/>
            <ac:spMk id="20" creationId="{D1EA859B-E555-4109-94F3-6700E046E008}"/>
          </ac:spMkLst>
        </pc:spChg>
        <pc:spChg chg="add">
          <ac:chgData name="Antea Marijanović" userId="efcd41c0-3228-4c52-8abf-c8720ae5f49b" providerId="ADAL" clId="{373BA6AC-EB3E-2E48-9898-069A36F0C065}" dt="2023-11-29T13:19:14.449" v="126" actId="26606"/>
          <ac:spMkLst>
            <pc:docMk/>
            <pc:sldMk cId="1739931000" sldId="269"/>
            <ac:spMk id="22" creationId="{04812C46-200A-4DEB-A05E-3ED6C68C2387}"/>
          </ac:spMkLst>
        </pc:spChg>
        <pc:spChg chg="add">
          <ac:chgData name="Antea Marijanović" userId="efcd41c0-3228-4c52-8abf-c8720ae5f49b" providerId="ADAL" clId="{373BA6AC-EB3E-2E48-9898-069A36F0C065}" dt="2023-11-29T13:19:14.449" v="126" actId="26606"/>
          <ac:spMkLst>
            <pc:docMk/>
            <pc:sldMk cId="1739931000" sldId="269"/>
            <ac:spMk id="23" creationId="{D1EA859B-E555-4109-94F3-6700E046E008}"/>
          </ac:spMkLst>
        </pc:spChg>
        <pc:picChg chg="mod ord">
          <ac:chgData name="Antea Marijanović" userId="efcd41c0-3228-4c52-8abf-c8720ae5f49b" providerId="ADAL" clId="{373BA6AC-EB3E-2E48-9898-069A36F0C065}" dt="2023-11-29T13:19:14.449" v="126" actId="26606"/>
          <ac:picMkLst>
            <pc:docMk/>
            <pc:sldMk cId="1739931000" sldId="269"/>
            <ac:picMk id="4" creationId="{E6E4CC16-0CF0-8D19-7F44-4CB9344274CC}"/>
          </ac:picMkLst>
        </pc:picChg>
      </pc:sldChg>
      <pc:sldChg chg="addSp delSp modSp mod setBg">
        <pc:chgData name="Antea Marijanović" userId="efcd41c0-3228-4c52-8abf-c8720ae5f49b" providerId="ADAL" clId="{373BA6AC-EB3E-2E48-9898-069A36F0C065}" dt="2023-11-29T13:19:50.684" v="135" actId="26606"/>
        <pc:sldMkLst>
          <pc:docMk/>
          <pc:sldMk cId="2248932546" sldId="270"/>
        </pc:sldMkLst>
        <pc:spChg chg="mod">
          <ac:chgData name="Antea Marijanović" userId="efcd41c0-3228-4c52-8abf-c8720ae5f49b" providerId="ADAL" clId="{373BA6AC-EB3E-2E48-9898-069A36F0C065}" dt="2023-11-29T13:19:50.684" v="135" actId="26606"/>
          <ac:spMkLst>
            <pc:docMk/>
            <pc:sldMk cId="2248932546" sldId="270"/>
            <ac:spMk id="2" creationId="{84E078D0-A907-C4B6-7C4D-342BAFDB8BB4}"/>
          </ac:spMkLst>
        </pc:spChg>
        <pc:spChg chg="mod ord">
          <ac:chgData name="Antea Marijanović" userId="efcd41c0-3228-4c52-8abf-c8720ae5f49b" providerId="ADAL" clId="{373BA6AC-EB3E-2E48-9898-069A36F0C065}" dt="2023-11-29T13:19:50.684" v="135" actId="26606"/>
          <ac:spMkLst>
            <pc:docMk/>
            <pc:sldMk cId="2248932546" sldId="270"/>
            <ac:spMk id="3" creationId="{AECB3654-38E5-07FF-E603-0BD809DBC207}"/>
          </ac:spMkLst>
        </pc:spChg>
        <pc:spChg chg="add del">
          <ac:chgData name="Antea Marijanović" userId="efcd41c0-3228-4c52-8abf-c8720ae5f49b" providerId="ADAL" clId="{373BA6AC-EB3E-2E48-9898-069A36F0C065}" dt="2023-11-29T13:19:48.069" v="128" actId="26606"/>
          <ac:spMkLst>
            <pc:docMk/>
            <pc:sldMk cId="2248932546" sldId="270"/>
            <ac:spMk id="9" creationId="{C0763A76-9F1C-4FC5-82B7-DD475DA461B2}"/>
          </ac:spMkLst>
        </pc:spChg>
        <pc:spChg chg="add del">
          <ac:chgData name="Antea Marijanović" userId="efcd41c0-3228-4c52-8abf-c8720ae5f49b" providerId="ADAL" clId="{373BA6AC-EB3E-2E48-9898-069A36F0C065}" dt="2023-11-29T13:19:48.069" v="128" actId="26606"/>
          <ac:spMkLst>
            <pc:docMk/>
            <pc:sldMk cId="2248932546" sldId="270"/>
            <ac:spMk id="11" creationId="{E81BF4F6-F2CF-4984-9D14-D6966D92F99F}"/>
          </ac:spMkLst>
        </pc:spChg>
        <pc:spChg chg="add del">
          <ac:chgData name="Antea Marijanović" userId="efcd41c0-3228-4c52-8abf-c8720ae5f49b" providerId="ADAL" clId="{373BA6AC-EB3E-2E48-9898-069A36F0C065}" dt="2023-11-29T13:19:49.706" v="132" actId="26606"/>
          <ac:spMkLst>
            <pc:docMk/>
            <pc:sldMk cId="2248932546" sldId="270"/>
            <ac:spMk id="13" creationId="{3F0BE7ED-7814-4273-B18A-F26CC0380380}"/>
          </ac:spMkLst>
        </pc:spChg>
        <pc:spChg chg="add del">
          <ac:chgData name="Antea Marijanović" userId="efcd41c0-3228-4c52-8abf-c8720ae5f49b" providerId="ADAL" clId="{373BA6AC-EB3E-2E48-9898-069A36F0C065}" dt="2023-11-29T13:19:49.009" v="130" actId="26606"/>
          <ac:spMkLst>
            <pc:docMk/>
            <pc:sldMk cId="2248932546" sldId="270"/>
            <ac:spMk id="14" creationId="{201CC55D-ED54-4C5C-95E6-10947BD1103B}"/>
          </ac:spMkLst>
        </pc:spChg>
        <pc:spChg chg="add del">
          <ac:chgData name="Antea Marijanović" userId="efcd41c0-3228-4c52-8abf-c8720ae5f49b" providerId="ADAL" clId="{373BA6AC-EB3E-2E48-9898-069A36F0C065}" dt="2023-11-29T13:19:49.009" v="130" actId="26606"/>
          <ac:spMkLst>
            <pc:docMk/>
            <pc:sldMk cId="2248932546" sldId="270"/>
            <ac:spMk id="15" creationId="{3873B707-463F-40B0-8227-E8CC6C67EB25}"/>
          </ac:spMkLst>
        </pc:spChg>
        <pc:spChg chg="add del">
          <ac:chgData name="Antea Marijanović" userId="efcd41c0-3228-4c52-8abf-c8720ae5f49b" providerId="ADAL" clId="{373BA6AC-EB3E-2E48-9898-069A36F0C065}" dt="2023-11-29T13:19:49.009" v="130" actId="26606"/>
          <ac:spMkLst>
            <pc:docMk/>
            <pc:sldMk cId="2248932546" sldId="270"/>
            <ac:spMk id="17" creationId="{C13237C8-E62C-4F0D-A318-BD6FB6C2D138}"/>
          </ac:spMkLst>
        </pc:spChg>
        <pc:spChg chg="add del">
          <ac:chgData name="Antea Marijanović" userId="efcd41c0-3228-4c52-8abf-c8720ae5f49b" providerId="ADAL" clId="{373BA6AC-EB3E-2E48-9898-069A36F0C065}" dt="2023-11-29T13:19:49.009" v="130" actId="26606"/>
          <ac:spMkLst>
            <pc:docMk/>
            <pc:sldMk cId="2248932546" sldId="270"/>
            <ac:spMk id="19" creationId="{19C9EAEA-39D0-4B0E-A0EB-51E7B26740B1}"/>
          </ac:spMkLst>
        </pc:spChg>
        <pc:spChg chg="add del">
          <ac:chgData name="Antea Marijanović" userId="efcd41c0-3228-4c52-8abf-c8720ae5f49b" providerId="ADAL" clId="{373BA6AC-EB3E-2E48-9898-069A36F0C065}" dt="2023-11-29T13:19:49.706" v="132" actId="26606"/>
          <ac:spMkLst>
            <pc:docMk/>
            <pc:sldMk cId="2248932546" sldId="270"/>
            <ac:spMk id="21" creationId="{3AFE8227-C443-417B-BA91-520EB1EF4559}"/>
          </ac:spMkLst>
        </pc:spChg>
        <pc:spChg chg="add del">
          <ac:chgData name="Antea Marijanović" userId="efcd41c0-3228-4c52-8abf-c8720ae5f49b" providerId="ADAL" clId="{373BA6AC-EB3E-2E48-9898-069A36F0C065}" dt="2023-11-29T13:19:49.706" v="132" actId="26606"/>
          <ac:spMkLst>
            <pc:docMk/>
            <pc:sldMk cId="2248932546" sldId="270"/>
            <ac:spMk id="22" creationId="{907741FC-B544-4A6E-B831-6789D042333D}"/>
          </ac:spMkLst>
        </pc:spChg>
        <pc:spChg chg="add del">
          <ac:chgData name="Antea Marijanović" userId="efcd41c0-3228-4c52-8abf-c8720ae5f49b" providerId="ADAL" clId="{373BA6AC-EB3E-2E48-9898-069A36F0C065}" dt="2023-11-29T13:19:50.675" v="134" actId="26606"/>
          <ac:spMkLst>
            <pc:docMk/>
            <pc:sldMk cId="2248932546" sldId="270"/>
            <ac:spMk id="24" creationId="{3346177D-ADC4-4968-B747-5CFCD390B5B9}"/>
          </ac:spMkLst>
        </pc:spChg>
        <pc:spChg chg="add del">
          <ac:chgData name="Antea Marijanović" userId="efcd41c0-3228-4c52-8abf-c8720ae5f49b" providerId="ADAL" clId="{373BA6AC-EB3E-2E48-9898-069A36F0C065}" dt="2023-11-29T13:19:50.675" v="134" actId="26606"/>
          <ac:spMkLst>
            <pc:docMk/>
            <pc:sldMk cId="2248932546" sldId="270"/>
            <ac:spMk id="25" creationId="{0844A943-BF79-4FEA-ABB1-3BD54D236606}"/>
          </ac:spMkLst>
        </pc:spChg>
        <pc:spChg chg="add del">
          <ac:chgData name="Antea Marijanović" userId="efcd41c0-3228-4c52-8abf-c8720ae5f49b" providerId="ADAL" clId="{373BA6AC-EB3E-2E48-9898-069A36F0C065}" dt="2023-11-29T13:19:50.675" v="134" actId="26606"/>
          <ac:spMkLst>
            <pc:docMk/>
            <pc:sldMk cId="2248932546" sldId="270"/>
            <ac:spMk id="26" creationId="{6437CC72-F4A8-4DC3-AFAB-D22C482C8100}"/>
          </ac:spMkLst>
        </pc:spChg>
        <pc:spChg chg="add">
          <ac:chgData name="Antea Marijanović" userId="efcd41c0-3228-4c52-8abf-c8720ae5f49b" providerId="ADAL" clId="{373BA6AC-EB3E-2E48-9898-069A36F0C065}" dt="2023-11-29T13:19:50.684" v="135" actId="26606"/>
          <ac:spMkLst>
            <pc:docMk/>
            <pc:sldMk cId="2248932546" sldId="270"/>
            <ac:spMk id="28" creationId="{C0763A76-9F1C-4FC5-82B7-DD475DA461B2}"/>
          </ac:spMkLst>
        </pc:spChg>
        <pc:spChg chg="add">
          <ac:chgData name="Antea Marijanović" userId="efcd41c0-3228-4c52-8abf-c8720ae5f49b" providerId="ADAL" clId="{373BA6AC-EB3E-2E48-9898-069A36F0C065}" dt="2023-11-29T13:19:50.684" v="135" actId="26606"/>
          <ac:spMkLst>
            <pc:docMk/>
            <pc:sldMk cId="2248932546" sldId="270"/>
            <ac:spMk id="29" creationId="{E81BF4F6-F2CF-4984-9D14-D6966D92F99F}"/>
          </ac:spMkLst>
        </pc:spChg>
        <pc:grpChg chg="add del">
          <ac:chgData name="Antea Marijanović" userId="efcd41c0-3228-4c52-8abf-c8720ae5f49b" providerId="ADAL" clId="{373BA6AC-EB3E-2E48-9898-069A36F0C065}" dt="2023-11-29T13:19:49.009" v="130" actId="26606"/>
          <ac:grpSpMkLst>
            <pc:docMk/>
            <pc:sldMk cId="2248932546" sldId="270"/>
            <ac:grpSpMk id="16" creationId="{1DE889C7-FAD6-4397-98E2-05D503484459}"/>
          </ac:grpSpMkLst>
        </pc:grpChg>
        <pc:picChg chg="mod">
          <ac:chgData name="Antea Marijanović" userId="efcd41c0-3228-4c52-8abf-c8720ae5f49b" providerId="ADAL" clId="{373BA6AC-EB3E-2E48-9898-069A36F0C065}" dt="2023-11-29T13:19:50.684" v="135" actId="26606"/>
          <ac:picMkLst>
            <pc:docMk/>
            <pc:sldMk cId="2248932546" sldId="270"/>
            <ac:picMk id="4" creationId="{8ADBDBF8-C751-19D9-DF52-8167142AE9C7}"/>
          </ac:picMkLst>
        </pc:picChg>
      </pc:sldChg>
      <pc:sldChg chg="addSp delSp modSp mod setBg">
        <pc:chgData name="Antea Marijanović" userId="efcd41c0-3228-4c52-8abf-c8720ae5f49b" providerId="ADAL" clId="{373BA6AC-EB3E-2E48-9898-069A36F0C065}" dt="2023-11-29T13:20:17.871" v="144" actId="26606"/>
        <pc:sldMkLst>
          <pc:docMk/>
          <pc:sldMk cId="1927857247" sldId="271"/>
        </pc:sldMkLst>
        <pc:spChg chg="mod">
          <ac:chgData name="Antea Marijanović" userId="efcd41c0-3228-4c52-8abf-c8720ae5f49b" providerId="ADAL" clId="{373BA6AC-EB3E-2E48-9898-069A36F0C065}" dt="2023-11-29T13:20:17.871" v="144" actId="26606"/>
          <ac:spMkLst>
            <pc:docMk/>
            <pc:sldMk cId="1927857247" sldId="271"/>
            <ac:spMk id="2" creationId="{2452525C-FA72-EFAA-9BC9-B9485E67113F}"/>
          </ac:spMkLst>
        </pc:spChg>
        <pc:spChg chg="mod ord">
          <ac:chgData name="Antea Marijanović" userId="efcd41c0-3228-4c52-8abf-c8720ae5f49b" providerId="ADAL" clId="{373BA6AC-EB3E-2E48-9898-069A36F0C065}" dt="2023-11-29T13:20:17.871" v="144" actId="26606"/>
          <ac:spMkLst>
            <pc:docMk/>
            <pc:sldMk cId="1927857247" sldId="271"/>
            <ac:spMk id="3" creationId="{89CFF0AD-E7ED-9FBA-9B2C-B85BC6E3C7BF}"/>
          </ac:spMkLst>
        </pc:spChg>
        <pc:spChg chg="add del">
          <ac:chgData name="Antea Marijanović" userId="efcd41c0-3228-4c52-8abf-c8720ae5f49b" providerId="ADAL" clId="{373BA6AC-EB3E-2E48-9898-069A36F0C065}" dt="2023-11-29T13:20:14.983" v="137" actId="26606"/>
          <ac:spMkLst>
            <pc:docMk/>
            <pc:sldMk cId="1927857247" sldId="271"/>
            <ac:spMk id="9" creationId="{1B15ED52-F352-441B-82BF-E0EA34836D08}"/>
          </ac:spMkLst>
        </pc:spChg>
        <pc:spChg chg="add del">
          <ac:chgData name="Antea Marijanović" userId="efcd41c0-3228-4c52-8abf-c8720ae5f49b" providerId="ADAL" clId="{373BA6AC-EB3E-2E48-9898-069A36F0C065}" dt="2023-11-29T13:20:14.983" v="137" actId="26606"/>
          <ac:spMkLst>
            <pc:docMk/>
            <pc:sldMk cId="1927857247" sldId="271"/>
            <ac:spMk id="11" creationId="{61707E60-CEC9-4661-AA82-69242EB4BDC3}"/>
          </ac:spMkLst>
        </pc:spChg>
        <pc:spChg chg="add del">
          <ac:chgData name="Antea Marijanović" userId="efcd41c0-3228-4c52-8abf-c8720ae5f49b" providerId="ADAL" clId="{373BA6AC-EB3E-2E48-9898-069A36F0C065}" dt="2023-11-29T13:20:14.983" v="137" actId="26606"/>
          <ac:spMkLst>
            <pc:docMk/>
            <pc:sldMk cId="1927857247" sldId="271"/>
            <ac:spMk id="13" creationId="{8F035CD8-AE30-4146-96F2-036B0CE5E4F3}"/>
          </ac:spMkLst>
        </pc:spChg>
        <pc:spChg chg="add del">
          <ac:chgData name="Antea Marijanović" userId="efcd41c0-3228-4c52-8abf-c8720ae5f49b" providerId="ADAL" clId="{373BA6AC-EB3E-2E48-9898-069A36F0C065}" dt="2023-11-29T13:20:15.963" v="139" actId="26606"/>
          <ac:spMkLst>
            <pc:docMk/>
            <pc:sldMk cId="1927857247" sldId="271"/>
            <ac:spMk id="15" creationId="{0D05C9B4-B5C9-2D4D-23C9-CEE72646F923}"/>
          </ac:spMkLst>
        </pc:spChg>
        <pc:spChg chg="add del">
          <ac:chgData name="Antea Marijanović" userId="efcd41c0-3228-4c52-8abf-c8720ae5f49b" providerId="ADAL" clId="{373BA6AC-EB3E-2E48-9898-069A36F0C065}" dt="2023-11-29T13:20:17.025" v="141" actId="26606"/>
          <ac:spMkLst>
            <pc:docMk/>
            <pc:sldMk cId="1927857247" sldId="271"/>
            <ac:spMk id="17" creationId="{7DE220E6-BA55-4F04-B3C4-F4985F3E77AF}"/>
          </ac:spMkLst>
        </pc:spChg>
        <pc:spChg chg="add del">
          <ac:chgData name="Antea Marijanović" userId="efcd41c0-3228-4c52-8abf-c8720ae5f49b" providerId="ADAL" clId="{373BA6AC-EB3E-2E48-9898-069A36F0C065}" dt="2023-11-29T13:20:17.025" v="141" actId="26606"/>
          <ac:spMkLst>
            <pc:docMk/>
            <pc:sldMk cId="1927857247" sldId="271"/>
            <ac:spMk id="18" creationId="{5AE190BC-D2FD-433E-AB89-0DF68EFD6D09}"/>
          </ac:spMkLst>
        </pc:spChg>
        <pc:spChg chg="add del">
          <ac:chgData name="Antea Marijanović" userId="efcd41c0-3228-4c52-8abf-c8720ae5f49b" providerId="ADAL" clId="{373BA6AC-EB3E-2E48-9898-069A36F0C065}" dt="2023-11-29T13:20:17.025" v="141" actId="26606"/>
          <ac:spMkLst>
            <pc:docMk/>
            <pc:sldMk cId="1927857247" sldId="271"/>
            <ac:spMk id="19" creationId="{43E8FEA2-54EE-4F84-B5DB-A055A7D805EE}"/>
          </ac:spMkLst>
        </pc:spChg>
        <pc:spChg chg="add del">
          <ac:chgData name="Antea Marijanović" userId="efcd41c0-3228-4c52-8abf-c8720ae5f49b" providerId="ADAL" clId="{373BA6AC-EB3E-2E48-9898-069A36F0C065}" dt="2023-11-29T13:20:17.861" v="143" actId="26606"/>
          <ac:spMkLst>
            <pc:docMk/>
            <pc:sldMk cId="1927857247" sldId="271"/>
            <ac:spMk id="21" creationId="{3346177D-ADC4-4968-B747-5CFCD390B5B9}"/>
          </ac:spMkLst>
        </pc:spChg>
        <pc:spChg chg="add del">
          <ac:chgData name="Antea Marijanović" userId="efcd41c0-3228-4c52-8abf-c8720ae5f49b" providerId="ADAL" clId="{373BA6AC-EB3E-2E48-9898-069A36F0C065}" dt="2023-11-29T13:20:17.861" v="143" actId="26606"/>
          <ac:spMkLst>
            <pc:docMk/>
            <pc:sldMk cId="1927857247" sldId="271"/>
            <ac:spMk id="22" creationId="{0844A943-BF79-4FEA-ABB1-3BD54D236606}"/>
          </ac:spMkLst>
        </pc:spChg>
        <pc:spChg chg="add del">
          <ac:chgData name="Antea Marijanović" userId="efcd41c0-3228-4c52-8abf-c8720ae5f49b" providerId="ADAL" clId="{373BA6AC-EB3E-2E48-9898-069A36F0C065}" dt="2023-11-29T13:20:17.861" v="143" actId="26606"/>
          <ac:spMkLst>
            <pc:docMk/>
            <pc:sldMk cId="1927857247" sldId="271"/>
            <ac:spMk id="23" creationId="{6437CC72-F4A8-4DC3-AFAB-D22C482C8100}"/>
          </ac:spMkLst>
        </pc:spChg>
        <pc:spChg chg="add">
          <ac:chgData name="Antea Marijanović" userId="efcd41c0-3228-4c52-8abf-c8720ae5f49b" providerId="ADAL" clId="{373BA6AC-EB3E-2E48-9898-069A36F0C065}" dt="2023-11-29T13:20:17.871" v="144" actId="26606"/>
          <ac:spMkLst>
            <pc:docMk/>
            <pc:sldMk cId="1927857247" sldId="271"/>
            <ac:spMk id="25" creationId="{1B15ED52-F352-441B-82BF-E0EA34836D08}"/>
          </ac:spMkLst>
        </pc:spChg>
        <pc:spChg chg="add">
          <ac:chgData name="Antea Marijanović" userId="efcd41c0-3228-4c52-8abf-c8720ae5f49b" providerId="ADAL" clId="{373BA6AC-EB3E-2E48-9898-069A36F0C065}" dt="2023-11-29T13:20:17.871" v="144" actId="26606"/>
          <ac:spMkLst>
            <pc:docMk/>
            <pc:sldMk cId="1927857247" sldId="271"/>
            <ac:spMk id="26" creationId="{61707E60-CEC9-4661-AA82-69242EB4BDC3}"/>
          </ac:spMkLst>
        </pc:spChg>
        <pc:spChg chg="add">
          <ac:chgData name="Antea Marijanović" userId="efcd41c0-3228-4c52-8abf-c8720ae5f49b" providerId="ADAL" clId="{373BA6AC-EB3E-2E48-9898-069A36F0C065}" dt="2023-11-29T13:20:17.871" v="144" actId="26606"/>
          <ac:spMkLst>
            <pc:docMk/>
            <pc:sldMk cId="1927857247" sldId="271"/>
            <ac:spMk id="27" creationId="{8F035CD8-AE30-4146-96F2-036B0CE5E4F3}"/>
          </ac:spMkLst>
        </pc:spChg>
        <pc:picChg chg="mod">
          <ac:chgData name="Antea Marijanović" userId="efcd41c0-3228-4c52-8abf-c8720ae5f49b" providerId="ADAL" clId="{373BA6AC-EB3E-2E48-9898-069A36F0C065}" dt="2023-11-29T13:20:17.871" v="144" actId="26606"/>
          <ac:picMkLst>
            <pc:docMk/>
            <pc:sldMk cId="1927857247" sldId="271"/>
            <ac:picMk id="4" creationId="{2AD9EBEA-F8A8-DE24-AC9B-9DF354F4653D}"/>
          </ac:picMkLst>
        </pc:picChg>
      </pc:sldChg>
      <pc:sldChg chg="addSp delSp modSp mod setBg">
        <pc:chgData name="Antea Marijanović" userId="efcd41c0-3228-4c52-8abf-c8720ae5f49b" providerId="ADAL" clId="{373BA6AC-EB3E-2E48-9898-069A36F0C065}" dt="2023-11-29T13:21:10.960" v="171" actId="1076"/>
        <pc:sldMkLst>
          <pc:docMk/>
          <pc:sldMk cId="376743888" sldId="272"/>
        </pc:sldMkLst>
        <pc:spChg chg="mod ord">
          <ac:chgData name="Antea Marijanović" userId="efcd41c0-3228-4c52-8abf-c8720ae5f49b" providerId="ADAL" clId="{373BA6AC-EB3E-2E48-9898-069A36F0C065}" dt="2023-11-29T13:20:59.517" v="168" actId="26606"/>
          <ac:spMkLst>
            <pc:docMk/>
            <pc:sldMk cId="376743888" sldId="272"/>
            <ac:spMk id="2" creationId="{14F9BD23-10BC-73F7-02ED-606B666F409E}"/>
          </ac:spMkLst>
        </pc:spChg>
        <pc:spChg chg="mod ord">
          <ac:chgData name="Antea Marijanović" userId="efcd41c0-3228-4c52-8abf-c8720ae5f49b" providerId="ADAL" clId="{373BA6AC-EB3E-2E48-9898-069A36F0C065}" dt="2023-11-29T13:20:59.517" v="168" actId="26606"/>
          <ac:spMkLst>
            <pc:docMk/>
            <pc:sldMk cId="376743888" sldId="272"/>
            <ac:spMk id="3" creationId="{C9298A26-F5EC-3BB9-2E7D-7E369B576D5A}"/>
          </ac:spMkLst>
        </pc:spChg>
        <pc:spChg chg="add del">
          <ac:chgData name="Antea Marijanović" userId="efcd41c0-3228-4c52-8abf-c8720ae5f49b" providerId="ADAL" clId="{373BA6AC-EB3E-2E48-9898-069A36F0C065}" dt="2023-11-29T13:20:33.178" v="146" actId="26606"/>
          <ac:spMkLst>
            <pc:docMk/>
            <pc:sldMk cId="376743888" sldId="272"/>
            <ac:spMk id="9" creationId="{1B15ED52-F352-441B-82BF-E0EA34836D08}"/>
          </ac:spMkLst>
        </pc:spChg>
        <pc:spChg chg="add del">
          <ac:chgData name="Antea Marijanović" userId="efcd41c0-3228-4c52-8abf-c8720ae5f49b" providerId="ADAL" clId="{373BA6AC-EB3E-2E48-9898-069A36F0C065}" dt="2023-11-29T13:20:33.178" v="146" actId="26606"/>
          <ac:spMkLst>
            <pc:docMk/>
            <pc:sldMk cId="376743888" sldId="272"/>
            <ac:spMk id="11" creationId="{61707E60-CEC9-4661-AA82-69242EB4BDC3}"/>
          </ac:spMkLst>
        </pc:spChg>
        <pc:spChg chg="add del">
          <ac:chgData name="Antea Marijanović" userId="efcd41c0-3228-4c52-8abf-c8720ae5f49b" providerId="ADAL" clId="{373BA6AC-EB3E-2E48-9898-069A36F0C065}" dt="2023-11-29T13:20:33.178" v="146" actId="26606"/>
          <ac:spMkLst>
            <pc:docMk/>
            <pc:sldMk cId="376743888" sldId="272"/>
            <ac:spMk id="13" creationId="{8F035CD8-AE30-4146-96F2-036B0CE5E4F3}"/>
          </ac:spMkLst>
        </pc:spChg>
        <pc:spChg chg="add del">
          <ac:chgData name="Antea Marijanović" userId="efcd41c0-3228-4c52-8abf-c8720ae5f49b" providerId="ADAL" clId="{373BA6AC-EB3E-2E48-9898-069A36F0C065}" dt="2023-11-29T13:20:36.221" v="148" actId="26606"/>
          <ac:spMkLst>
            <pc:docMk/>
            <pc:sldMk cId="376743888" sldId="272"/>
            <ac:spMk id="15" creationId="{7DE220E6-BA55-4F04-B3C4-F4985F3E77AF}"/>
          </ac:spMkLst>
        </pc:spChg>
        <pc:spChg chg="add del">
          <ac:chgData name="Antea Marijanović" userId="efcd41c0-3228-4c52-8abf-c8720ae5f49b" providerId="ADAL" clId="{373BA6AC-EB3E-2E48-9898-069A36F0C065}" dt="2023-11-29T13:20:36.221" v="148" actId="26606"/>
          <ac:spMkLst>
            <pc:docMk/>
            <pc:sldMk cId="376743888" sldId="272"/>
            <ac:spMk id="16" creationId="{5AE190BC-D2FD-433E-AB89-0DF68EFD6D09}"/>
          </ac:spMkLst>
        </pc:spChg>
        <pc:spChg chg="add del">
          <ac:chgData name="Antea Marijanović" userId="efcd41c0-3228-4c52-8abf-c8720ae5f49b" providerId="ADAL" clId="{373BA6AC-EB3E-2E48-9898-069A36F0C065}" dt="2023-11-29T13:20:36.221" v="148" actId="26606"/>
          <ac:spMkLst>
            <pc:docMk/>
            <pc:sldMk cId="376743888" sldId="272"/>
            <ac:spMk id="17" creationId="{43E8FEA2-54EE-4F84-B5DB-A055A7D805EE}"/>
          </ac:spMkLst>
        </pc:spChg>
        <pc:spChg chg="add del">
          <ac:chgData name="Antea Marijanović" userId="efcd41c0-3228-4c52-8abf-c8720ae5f49b" providerId="ADAL" clId="{373BA6AC-EB3E-2E48-9898-069A36F0C065}" dt="2023-11-29T13:20:37.477" v="150" actId="26606"/>
          <ac:spMkLst>
            <pc:docMk/>
            <pc:sldMk cId="376743888" sldId="272"/>
            <ac:spMk id="19" creationId="{8D71EDA1-87BF-4D5D-AB79-F346FD19278A}"/>
          </ac:spMkLst>
        </pc:spChg>
        <pc:spChg chg="add del">
          <ac:chgData name="Antea Marijanović" userId="efcd41c0-3228-4c52-8abf-c8720ae5f49b" providerId="ADAL" clId="{373BA6AC-EB3E-2E48-9898-069A36F0C065}" dt="2023-11-29T13:20:37.477" v="150" actId="26606"/>
          <ac:spMkLst>
            <pc:docMk/>
            <pc:sldMk cId="376743888" sldId="272"/>
            <ac:spMk id="20" creationId="{C4285719-470E-454C-AF62-8323075F1F5B}"/>
          </ac:spMkLst>
        </pc:spChg>
        <pc:spChg chg="add del">
          <ac:chgData name="Antea Marijanović" userId="efcd41c0-3228-4c52-8abf-c8720ae5f49b" providerId="ADAL" clId="{373BA6AC-EB3E-2E48-9898-069A36F0C065}" dt="2023-11-29T13:20:37.477" v="150" actId="26606"/>
          <ac:spMkLst>
            <pc:docMk/>
            <pc:sldMk cId="376743888" sldId="272"/>
            <ac:spMk id="21" creationId="{CD9FE4EF-C4D8-49A0-B2FF-81D8DB7D8A24}"/>
          </ac:spMkLst>
        </pc:spChg>
        <pc:spChg chg="add del">
          <ac:chgData name="Antea Marijanović" userId="efcd41c0-3228-4c52-8abf-c8720ae5f49b" providerId="ADAL" clId="{373BA6AC-EB3E-2E48-9898-069A36F0C065}" dt="2023-11-29T13:20:37.477" v="150" actId="26606"/>
          <ac:spMkLst>
            <pc:docMk/>
            <pc:sldMk cId="376743888" sldId="272"/>
            <ac:spMk id="22" creationId="{4300840D-0A0B-4512-BACA-B439D5B9C57C}"/>
          </ac:spMkLst>
        </pc:spChg>
        <pc:spChg chg="add del">
          <ac:chgData name="Antea Marijanović" userId="efcd41c0-3228-4c52-8abf-c8720ae5f49b" providerId="ADAL" clId="{373BA6AC-EB3E-2E48-9898-069A36F0C065}" dt="2023-11-29T13:20:37.477" v="150" actId="26606"/>
          <ac:spMkLst>
            <pc:docMk/>
            <pc:sldMk cId="376743888" sldId="272"/>
            <ac:spMk id="23" creationId="{D2B78728-A580-49A7-84F9-6EF6F583ADE0}"/>
          </ac:spMkLst>
        </pc:spChg>
        <pc:spChg chg="add del">
          <ac:chgData name="Antea Marijanović" userId="efcd41c0-3228-4c52-8abf-c8720ae5f49b" providerId="ADAL" clId="{373BA6AC-EB3E-2E48-9898-069A36F0C065}" dt="2023-11-29T13:20:37.477" v="150" actId="26606"/>
          <ac:spMkLst>
            <pc:docMk/>
            <pc:sldMk cId="376743888" sldId="272"/>
            <ac:spMk id="24" creationId="{38FAA1A1-D861-433F-88FA-1E9D6FD31D11}"/>
          </ac:spMkLst>
        </pc:spChg>
        <pc:spChg chg="add del">
          <ac:chgData name="Antea Marijanović" userId="efcd41c0-3228-4c52-8abf-c8720ae5f49b" providerId="ADAL" clId="{373BA6AC-EB3E-2E48-9898-069A36F0C065}" dt="2023-11-29T13:20:37.731" v="152" actId="26606"/>
          <ac:spMkLst>
            <pc:docMk/>
            <pc:sldMk cId="376743888" sldId="272"/>
            <ac:spMk id="26" creationId="{7DE220E6-BA55-4F04-B3C4-F4985F3E77AF}"/>
          </ac:spMkLst>
        </pc:spChg>
        <pc:spChg chg="add del">
          <ac:chgData name="Antea Marijanović" userId="efcd41c0-3228-4c52-8abf-c8720ae5f49b" providerId="ADAL" clId="{373BA6AC-EB3E-2E48-9898-069A36F0C065}" dt="2023-11-29T13:20:37.731" v="152" actId="26606"/>
          <ac:spMkLst>
            <pc:docMk/>
            <pc:sldMk cId="376743888" sldId="272"/>
            <ac:spMk id="27" creationId="{5AE190BC-D2FD-433E-AB89-0DF68EFD6D09}"/>
          </ac:spMkLst>
        </pc:spChg>
        <pc:spChg chg="add del">
          <ac:chgData name="Antea Marijanović" userId="efcd41c0-3228-4c52-8abf-c8720ae5f49b" providerId="ADAL" clId="{373BA6AC-EB3E-2E48-9898-069A36F0C065}" dt="2023-11-29T13:20:37.731" v="152" actId="26606"/>
          <ac:spMkLst>
            <pc:docMk/>
            <pc:sldMk cId="376743888" sldId="272"/>
            <ac:spMk id="28" creationId="{43E8FEA2-54EE-4F84-B5DB-A055A7D805EE}"/>
          </ac:spMkLst>
        </pc:spChg>
        <pc:spChg chg="add del">
          <ac:chgData name="Antea Marijanović" userId="efcd41c0-3228-4c52-8abf-c8720ae5f49b" providerId="ADAL" clId="{373BA6AC-EB3E-2E48-9898-069A36F0C065}" dt="2023-11-29T13:20:39.078" v="154" actId="26606"/>
          <ac:spMkLst>
            <pc:docMk/>
            <pc:sldMk cId="376743888" sldId="272"/>
            <ac:spMk id="30" creationId="{3AFE8227-C443-417B-BA91-520EB1EF4559}"/>
          </ac:spMkLst>
        </pc:spChg>
        <pc:spChg chg="add del">
          <ac:chgData name="Antea Marijanović" userId="efcd41c0-3228-4c52-8abf-c8720ae5f49b" providerId="ADAL" clId="{373BA6AC-EB3E-2E48-9898-069A36F0C065}" dt="2023-11-29T13:20:39.078" v="154" actId="26606"/>
          <ac:spMkLst>
            <pc:docMk/>
            <pc:sldMk cId="376743888" sldId="272"/>
            <ac:spMk id="31" creationId="{907741FC-B544-4A6E-B831-6789D042333D}"/>
          </ac:spMkLst>
        </pc:spChg>
        <pc:spChg chg="add del">
          <ac:chgData name="Antea Marijanović" userId="efcd41c0-3228-4c52-8abf-c8720ae5f49b" providerId="ADAL" clId="{373BA6AC-EB3E-2E48-9898-069A36F0C065}" dt="2023-11-29T13:20:39.078" v="154" actId="26606"/>
          <ac:spMkLst>
            <pc:docMk/>
            <pc:sldMk cId="376743888" sldId="272"/>
            <ac:spMk id="32" creationId="{3F0BE7ED-7814-4273-B18A-F26CC0380380}"/>
          </ac:spMkLst>
        </pc:spChg>
        <pc:spChg chg="add del">
          <ac:chgData name="Antea Marijanović" userId="efcd41c0-3228-4c52-8abf-c8720ae5f49b" providerId="ADAL" clId="{373BA6AC-EB3E-2E48-9898-069A36F0C065}" dt="2023-11-29T13:20:39.835" v="156" actId="26606"/>
          <ac:spMkLst>
            <pc:docMk/>
            <pc:sldMk cId="376743888" sldId="272"/>
            <ac:spMk id="34" creationId="{3346177D-ADC4-4968-B747-5CFCD390B5B9}"/>
          </ac:spMkLst>
        </pc:spChg>
        <pc:spChg chg="add del">
          <ac:chgData name="Antea Marijanović" userId="efcd41c0-3228-4c52-8abf-c8720ae5f49b" providerId="ADAL" clId="{373BA6AC-EB3E-2E48-9898-069A36F0C065}" dt="2023-11-29T13:20:39.835" v="156" actId="26606"/>
          <ac:spMkLst>
            <pc:docMk/>
            <pc:sldMk cId="376743888" sldId="272"/>
            <ac:spMk id="35" creationId="{0844A943-BF79-4FEA-ABB1-3BD54D236606}"/>
          </ac:spMkLst>
        </pc:spChg>
        <pc:spChg chg="add del">
          <ac:chgData name="Antea Marijanović" userId="efcd41c0-3228-4c52-8abf-c8720ae5f49b" providerId="ADAL" clId="{373BA6AC-EB3E-2E48-9898-069A36F0C065}" dt="2023-11-29T13:20:39.835" v="156" actId="26606"/>
          <ac:spMkLst>
            <pc:docMk/>
            <pc:sldMk cId="376743888" sldId="272"/>
            <ac:spMk id="36" creationId="{6437CC72-F4A8-4DC3-AFAB-D22C482C8100}"/>
          </ac:spMkLst>
        </pc:spChg>
        <pc:spChg chg="add del">
          <ac:chgData name="Antea Marijanović" userId="efcd41c0-3228-4c52-8abf-c8720ae5f49b" providerId="ADAL" clId="{373BA6AC-EB3E-2E48-9898-069A36F0C065}" dt="2023-11-29T13:20:59.517" v="168" actId="26606"/>
          <ac:spMkLst>
            <pc:docMk/>
            <pc:sldMk cId="376743888" sldId="272"/>
            <ac:spMk id="38" creationId="{7DE220E6-BA55-4F04-B3C4-F4985F3E77AF}"/>
          </ac:spMkLst>
        </pc:spChg>
        <pc:spChg chg="add del">
          <ac:chgData name="Antea Marijanović" userId="efcd41c0-3228-4c52-8abf-c8720ae5f49b" providerId="ADAL" clId="{373BA6AC-EB3E-2E48-9898-069A36F0C065}" dt="2023-11-29T13:20:59.517" v="168" actId="26606"/>
          <ac:spMkLst>
            <pc:docMk/>
            <pc:sldMk cId="376743888" sldId="272"/>
            <ac:spMk id="39" creationId="{5AE190BC-D2FD-433E-AB89-0DF68EFD6D09}"/>
          </ac:spMkLst>
        </pc:spChg>
        <pc:spChg chg="add del">
          <ac:chgData name="Antea Marijanović" userId="efcd41c0-3228-4c52-8abf-c8720ae5f49b" providerId="ADAL" clId="{373BA6AC-EB3E-2E48-9898-069A36F0C065}" dt="2023-11-29T13:20:59.517" v="168" actId="26606"/>
          <ac:spMkLst>
            <pc:docMk/>
            <pc:sldMk cId="376743888" sldId="272"/>
            <ac:spMk id="40" creationId="{43E8FEA2-54EE-4F84-B5DB-A055A7D805EE}"/>
          </ac:spMkLst>
        </pc:spChg>
        <pc:spChg chg="add del">
          <ac:chgData name="Antea Marijanović" userId="efcd41c0-3228-4c52-8abf-c8720ae5f49b" providerId="ADAL" clId="{373BA6AC-EB3E-2E48-9898-069A36F0C065}" dt="2023-11-29T13:20:52.813" v="159" actId="26606"/>
          <ac:spMkLst>
            <pc:docMk/>
            <pc:sldMk cId="376743888" sldId="272"/>
            <ac:spMk id="45" creationId="{3ECBE1F1-D69B-4AFA-ABD5-8E41720EF6DE}"/>
          </ac:spMkLst>
        </pc:spChg>
        <pc:spChg chg="add del">
          <ac:chgData name="Antea Marijanović" userId="efcd41c0-3228-4c52-8abf-c8720ae5f49b" providerId="ADAL" clId="{373BA6AC-EB3E-2E48-9898-069A36F0C065}" dt="2023-11-29T13:20:52.813" v="159" actId="26606"/>
          <ac:spMkLst>
            <pc:docMk/>
            <pc:sldMk cId="376743888" sldId="272"/>
            <ac:spMk id="47" creationId="{603A6265-E10C-4B85-9C20-E75FCAF9CC63}"/>
          </ac:spMkLst>
        </pc:spChg>
        <pc:spChg chg="add del">
          <ac:chgData name="Antea Marijanović" userId="efcd41c0-3228-4c52-8abf-c8720ae5f49b" providerId="ADAL" clId="{373BA6AC-EB3E-2E48-9898-069A36F0C065}" dt="2023-11-29T13:20:53.860" v="161" actId="26606"/>
          <ac:spMkLst>
            <pc:docMk/>
            <pc:sldMk cId="376743888" sldId="272"/>
            <ac:spMk id="49" creationId="{8F035CD8-AE30-4146-96F2-036B0CE5E4F3}"/>
          </ac:spMkLst>
        </pc:spChg>
        <pc:spChg chg="add del">
          <ac:chgData name="Antea Marijanović" userId="efcd41c0-3228-4c52-8abf-c8720ae5f49b" providerId="ADAL" clId="{373BA6AC-EB3E-2E48-9898-069A36F0C065}" dt="2023-11-29T13:20:53.860" v="161" actId="26606"/>
          <ac:spMkLst>
            <pc:docMk/>
            <pc:sldMk cId="376743888" sldId="272"/>
            <ac:spMk id="50" creationId="{1B15ED52-F352-441B-82BF-E0EA34836D08}"/>
          </ac:spMkLst>
        </pc:spChg>
        <pc:spChg chg="add del">
          <ac:chgData name="Antea Marijanović" userId="efcd41c0-3228-4c52-8abf-c8720ae5f49b" providerId="ADAL" clId="{373BA6AC-EB3E-2E48-9898-069A36F0C065}" dt="2023-11-29T13:20:53.860" v="161" actId="26606"/>
          <ac:spMkLst>
            <pc:docMk/>
            <pc:sldMk cId="376743888" sldId="272"/>
            <ac:spMk id="51" creationId="{61707E60-CEC9-4661-AA82-69242EB4BDC3}"/>
          </ac:spMkLst>
        </pc:spChg>
        <pc:spChg chg="add del">
          <ac:chgData name="Antea Marijanović" userId="efcd41c0-3228-4c52-8abf-c8720ae5f49b" providerId="ADAL" clId="{373BA6AC-EB3E-2E48-9898-069A36F0C065}" dt="2023-11-29T13:20:54.775" v="163" actId="26606"/>
          <ac:spMkLst>
            <pc:docMk/>
            <pc:sldMk cId="376743888" sldId="272"/>
            <ac:spMk id="53" creationId="{649C91A9-84E7-4BF0-9026-62F01380D853}"/>
          </ac:spMkLst>
        </pc:spChg>
        <pc:spChg chg="add del">
          <ac:chgData name="Antea Marijanović" userId="efcd41c0-3228-4c52-8abf-c8720ae5f49b" providerId="ADAL" clId="{373BA6AC-EB3E-2E48-9898-069A36F0C065}" dt="2023-11-29T13:20:54.775" v="163" actId="26606"/>
          <ac:spMkLst>
            <pc:docMk/>
            <pc:sldMk cId="376743888" sldId="272"/>
            <ac:spMk id="54" creationId="{9B47378D-AD27-45D0-8C1C-5B1098DCC068}"/>
          </ac:spMkLst>
        </pc:spChg>
        <pc:spChg chg="add del">
          <ac:chgData name="Antea Marijanović" userId="efcd41c0-3228-4c52-8abf-c8720ae5f49b" providerId="ADAL" clId="{373BA6AC-EB3E-2E48-9898-069A36F0C065}" dt="2023-11-29T13:20:59.079" v="165" actId="26606"/>
          <ac:spMkLst>
            <pc:docMk/>
            <pc:sldMk cId="376743888" sldId="272"/>
            <ac:spMk id="56" creationId="{3ECBE1F1-D69B-4AFA-ABD5-8E41720EF6DE}"/>
          </ac:spMkLst>
        </pc:spChg>
        <pc:spChg chg="add del">
          <ac:chgData name="Antea Marijanović" userId="efcd41c0-3228-4c52-8abf-c8720ae5f49b" providerId="ADAL" clId="{373BA6AC-EB3E-2E48-9898-069A36F0C065}" dt="2023-11-29T13:20:59.079" v="165" actId="26606"/>
          <ac:spMkLst>
            <pc:docMk/>
            <pc:sldMk cId="376743888" sldId="272"/>
            <ac:spMk id="57" creationId="{603A6265-E10C-4B85-9C20-E75FCAF9CC63}"/>
          </ac:spMkLst>
        </pc:spChg>
        <pc:spChg chg="add del">
          <ac:chgData name="Antea Marijanović" userId="efcd41c0-3228-4c52-8abf-c8720ae5f49b" providerId="ADAL" clId="{373BA6AC-EB3E-2E48-9898-069A36F0C065}" dt="2023-11-29T13:20:59.508" v="167" actId="26606"/>
          <ac:spMkLst>
            <pc:docMk/>
            <pc:sldMk cId="376743888" sldId="272"/>
            <ac:spMk id="59" creationId="{9F7D5CDA-D291-4307-BF55-1381FED29634}"/>
          </ac:spMkLst>
        </pc:spChg>
        <pc:spChg chg="add del">
          <ac:chgData name="Antea Marijanović" userId="efcd41c0-3228-4c52-8abf-c8720ae5f49b" providerId="ADAL" clId="{373BA6AC-EB3E-2E48-9898-069A36F0C065}" dt="2023-11-29T13:20:59.508" v="167" actId="26606"/>
          <ac:spMkLst>
            <pc:docMk/>
            <pc:sldMk cId="376743888" sldId="272"/>
            <ac:spMk id="60" creationId="{59B296B9-C5A5-4E4F-9B60-C907B5F1466C}"/>
          </ac:spMkLst>
        </pc:spChg>
        <pc:spChg chg="add del">
          <ac:chgData name="Antea Marijanović" userId="efcd41c0-3228-4c52-8abf-c8720ae5f49b" providerId="ADAL" clId="{373BA6AC-EB3E-2E48-9898-069A36F0C065}" dt="2023-11-29T13:20:59.508" v="167" actId="26606"/>
          <ac:spMkLst>
            <pc:docMk/>
            <pc:sldMk cId="376743888" sldId="272"/>
            <ac:spMk id="61" creationId="{D0300FD3-5AF1-6305-15FA-9078072672E2}"/>
          </ac:spMkLst>
        </pc:spChg>
        <pc:spChg chg="add">
          <ac:chgData name="Antea Marijanović" userId="efcd41c0-3228-4c52-8abf-c8720ae5f49b" providerId="ADAL" clId="{373BA6AC-EB3E-2E48-9898-069A36F0C065}" dt="2023-11-29T13:20:59.517" v="168" actId="26606"/>
          <ac:spMkLst>
            <pc:docMk/>
            <pc:sldMk cId="376743888" sldId="272"/>
            <ac:spMk id="63" creationId="{649C91A9-84E7-4BF0-9026-62F01380D853}"/>
          </ac:spMkLst>
        </pc:spChg>
        <pc:spChg chg="add">
          <ac:chgData name="Antea Marijanović" userId="efcd41c0-3228-4c52-8abf-c8720ae5f49b" providerId="ADAL" clId="{373BA6AC-EB3E-2E48-9898-069A36F0C065}" dt="2023-11-29T13:20:59.517" v="168" actId="26606"/>
          <ac:spMkLst>
            <pc:docMk/>
            <pc:sldMk cId="376743888" sldId="272"/>
            <ac:spMk id="64" creationId="{9B47378D-AD27-45D0-8C1C-5B1098DCC068}"/>
          </ac:spMkLst>
        </pc:spChg>
        <pc:picChg chg="mod ord">
          <ac:chgData name="Antea Marijanović" userId="efcd41c0-3228-4c52-8abf-c8720ae5f49b" providerId="ADAL" clId="{373BA6AC-EB3E-2E48-9898-069A36F0C065}" dt="2023-11-29T13:21:10.960" v="171" actId="1076"/>
          <ac:picMkLst>
            <pc:docMk/>
            <pc:sldMk cId="376743888" sldId="272"/>
            <ac:picMk id="4" creationId="{C35FDCCB-8EF0-4AF8-ED89-1061FC6177C1}"/>
          </ac:picMkLst>
        </pc:picChg>
      </pc:sldChg>
      <pc:sldChg chg="addSp delSp modSp mod setBg">
        <pc:chgData name="Antea Marijanović" userId="efcd41c0-3228-4c52-8abf-c8720ae5f49b" providerId="ADAL" clId="{373BA6AC-EB3E-2E48-9898-069A36F0C065}" dt="2023-11-29T13:18:29.379" v="117" actId="26606"/>
        <pc:sldMkLst>
          <pc:docMk/>
          <pc:sldMk cId="3836852699" sldId="273"/>
        </pc:sldMkLst>
        <pc:spChg chg="mod">
          <ac:chgData name="Antea Marijanović" userId="efcd41c0-3228-4c52-8abf-c8720ae5f49b" providerId="ADAL" clId="{373BA6AC-EB3E-2E48-9898-069A36F0C065}" dt="2023-11-29T13:18:29.379" v="117" actId="26606"/>
          <ac:spMkLst>
            <pc:docMk/>
            <pc:sldMk cId="3836852699" sldId="273"/>
            <ac:spMk id="2" creationId="{2D8A4842-5344-CBD8-916A-565E6D4EAFCA}"/>
          </ac:spMkLst>
        </pc:spChg>
        <pc:spChg chg="mod ord">
          <ac:chgData name="Antea Marijanović" userId="efcd41c0-3228-4c52-8abf-c8720ae5f49b" providerId="ADAL" clId="{373BA6AC-EB3E-2E48-9898-069A36F0C065}" dt="2023-11-29T13:18:29.379" v="117" actId="26606"/>
          <ac:spMkLst>
            <pc:docMk/>
            <pc:sldMk cId="3836852699" sldId="273"/>
            <ac:spMk id="3" creationId="{26148202-FD44-A94E-67C4-5889012FD9C3}"/>
          </ac:spMkLst>
        </pc:spChg>
        <pc:spChg chg="add del">
          <ac:chgData name="Antea Marijanović" userId="efcd41c0-3228-4c52-8abf-c8720ae5f49b" providerId="ADAL" clId="{373BA6AC-EB3E-2E48-9898-069A36F0C065}" dt="2023-11-29T13:18:14.697" v="108" actId="26606"/>
          <ac:spMkLst>
            <pc:docMk/>
            <pc:sldMk cId="3836852699" sldId="273"/>
            <ac:spMk id="9" creationId="{D009D6D5-DAC2-4A8B-A17A-E206B9012D09}"/>
          </ac:spMkLst>
        </pc:spChg>
        <pc:spChg chg="add del">
          <ac:chgData name="Antea Marijanović" userId="efcd41c0-3228-4c52-8abf-c8720ae5f49b" providerId="ADAL" clId="{373BA6AC-EB3E-2E48-9898-069A36F0C065}" dt="2023-11-29T13:18:23.128" v="110" actId="26606"/>
          <ac:spMkLst>
            <pc:docMk/>
            <pc:sldMk cId="3836852699" sldId="273"/>
            <ac:spMk id="11" creationId="{59383CF9-23B5-4335-9B21-1791C4CF1C75}"/>
          </ac:spMkLst>
        </pc:spChg>
        <pc:spChg chg="add del">
          <ac:chgData name="Antea Marijanović" userId="efcd41c0-3228-4c52-8abf-c8720ae5f49b" providerId="ADAL" clId="{373BA6AC-EB3E-2E48-9898-069A36F0C065}" dt="2023-11-29T13:18:23.128" v="110" actId="26606"/>
          <ac:spMkLst>
            <pc:docMk/>
            <pc:sldMk cId="3836852699" sldId="273"/>
            <ac:spMk id="12" creationId="{2EB492CD-616E-47F8-933B-5E2D952A0593}"/>
          </ac:spMkLst>
        </pc:spChg>
        <pc:spChg chg="add del">
          <ac:chgData name="Antea Marijanović" userId="efcd41c0-3228-4c52-8abf-c8720ae5f49b" providerId="ADAL" clId="{373BA6AC-EB3E-2E48-9898-069A36F0C065}" dt="2023-11-29T13:18:23.128" v="110" actId="26606"/>
          <ac:spMkLst>
            <pc:docMk/>
            <pc:sldMk cId="3836852699" sldId="273"/>
            <ac:spMk id="13" creationId="{0007FE00-9498-4706-B255-6437B0252C02}"/>
          </ac:spMkLst>
        </pc:spChg>
        <pc:spChg chg="add del">
          <ac:chgData name="Antea Marijanović" userId="efcd41c0-3228-4c52-8abf-c8720ae5f49b" providerId="ADAL" clId="{373BA6AC-EB3E-2E48-9898-069A36F0C065}" dt="2023-11-29T13:18:26.482" v="112" actId="26606"/>
          <ac:spMkLst>
            <pc:docMk/>
            <pc:sldMk cId="3836852699" sldId="273"/>
            <ac:spMk id="15" creationId="{D009D6D5-DAC2-4A8B-A17A-E206B9012D09}"/>
          </ac:spMkLst>
        </pc:spChg>
        <pc:spChg chg="add del">
          <ac:chgData name="Antea Marijanović" userId="efcd41c0-3228-4c52-8abf-c8720ae5f49b" providerId="ADAL" clId="{373BA6AC-EB3E-2E48-9898-069A36F0C065}" dt="2023-11-29T13:18:27.004" v="114" actId="26606"/>
          <ac:spMkLst>
            <pc:docMk/>
            <pc:sldMk cId="3836852699" sldId="273"/>
            <ac:spMk id="17" creationId="{2C1BBA94-3F40-40AA-8BB9-E69E25E537C1}"/>
          </ac:spMkLst>
        </pc:spChg>
        <pc:spChg chg="add del">
          <ac:chgData name="Antea Marijanović" userId="efcd41c0-3228-4c52-8abf-c8720ae5f49b" providerId="ADAL" clId="{373BA6AC-EB3E-2E48-9898-069A36F0C065}" dt="2023-11-29T13:18:27.004" v="114" actId="26606"/>
          <ac:spMkLst>
            <pc:docMk/>
            <pc:sldMk cId="3836852699" sldId="273"/>
            <ac:spMk id="18" creationId="{DBC6133C-0615-4CE4-9132-37E609A9BDFA}"/>
          </ac:spMkLst>
        </pc:spChg>
        <pc:spChg chg="add del">
          <ac:chgData name="Antea Marijanović" userId="efcd41c0-3228-4c52-8abf-c8720ae5f49b" providerId="ADAL" clId="{373BA6AC-EB3E-2E48-9898-069A36F0C065}" dt="2023-11-29T13:18:27.004" v="114" actId="26606"/>
          <ac:spMkLst>
            <pc:docMk/>
            <pc:sldMk cId="3836852699" sldId="273"/>
            <ac:spMk id="19" creationId="{169CC832-2974-4E8D-90ED-3E2941BA7336}"/>
          </ac:spMkLst>
        </pc:spChg>
        <pc:spChg chg="add del">
          <ac:chgData name="Antea Marijanović" userId="efcd41c0-3228-4c52-8abf-c8720ae5f49b" providerId="ADAL" clId="{373BA6AC-EB3E-2E48-9898-069A36F0C065}" dt="2023-11-29T13:18:27.004" v="114" actId="26606"/>
          <ac:spMkLst>
            <pc:docMk/>
            <pc:sldMk cId="3836852699" sldId="273"/>
            <ac:spMk id="20" creationId="{55222F96-971A-4F90-B841-6BAB416C7AC1}"/>
          </ac:spMkLst>
        </pc:spChg>
        <pc:spChg chg="add del">
          <ac:chgData name="Antea Marijanović" userId="efcd41c0-3228-4c52-8abf-c8720ae5f49b" providerId="ADAL" clId="{373BA6AC-EB3E-2E48-9898-069A36F0C065}" dt="2023-11-29T13:18:27.004" v="114" actId="26606"/>
          <ac:spMkLst>
            <pc:docMk/>
            <pc:sldMk cId="3836852699" sldId="273"/>
            <ac:spMk id="21" creationId="{08980754-6F4B-43C9-B9BE-127B6BED6586}"/>
          </ac:spMkLst>
        </pc:spChg>
        <pc:spChg chg="add del">
          <ac:chgData name="Antea Marijanović" userId="efcd41c0-3228-4c52-8abf-c8720ae5f49b" providerId="ADAL" clId="{373BA6AC-EB3E-2E48-9898-069A36F0C065}" dt="2023-11-29T13:18:29.367" v="116" actId="26606"/>
          <ac:spMkLst>
            <pc:docMk/>
            <pc:sldMk cId="3836852699" sldId="273"/>
            <ac:spMk id="23" creationId="{201CC55D-ED54-4C5C-95E6-10947BD1103B}"/>
          </ac:spMkLst>
        </pc:spChg>
        <pc:spChg chg="add del">
          <ac:chgData name="Antea Marijanović" userId="efcd41c0-3228-4c52-8abf-c8720ae5f49b" providerId="ADAL" clId="{373BA6AC-EB3E-2E48-9898-069A36F0C065}" dt="2023-11-29T13:18:29.367" v="116" actId="26606"/>
          <ac:spMkLst>
            <pc:docMk/>
            <pc:sldMk cId="3836852699" sldId="273"/>
            <ac:spMk id="27" creationId="{3873B707-463F-40B0-8227-E8CC6C67EB25}"/>
          </ac:spMkLst>
        </pc:spChg>
        <pc:spChg chg="add del">
          <ac:chgData name="Antea Marijanović" userId="efcd41c0-3228-4c52-8abf-c8720ae5f49b" providerId="ADAL" clId="{373BA6AC-EB3E-2E48-9898-069A36F0C065}" dt="2023-11-29T13:18:29.367" v="116" actId="26606"/>
          <ac:spMkLst>
            <pc:docMk/>
            <pc:sldMk cId="3836852699" sldId="273"/>
            <ac:spMk id="28" creationId="{C13237C8-E62C-4F0D-A318-BD6FB6C2D138}"/>
          </ac:spMkLst>
        </pc:spChg>
        <pc:spChg chg="add del">
          <ac:chgData name="Antea Marijanović" userId="efcd41c0-3228-4c52-8abf-c8720ae5f49b" providerId="ADAL" clId="{373BA6AC-EB3E-2E48-9898-069A36F0C065}" dt="2023-11-29T13:18:29.367" v="116" actId="26606"/>
          <ac:spMkLst>
            <pc:docMk/>
            <pc:sldMk cId="3836852699" sldId="273"/>
            <ac:spMk id="29" creationId="{19C9EAEA-39D0-4B0E-A0EB-51E7B26740B1}"/>
          </ac:spMkLst>
        </pc:spChg>
        <pc:spChg chg="add">
          <ac:chgData name="Antea Marijanović" userId="efcd41c0-3228-4c52-8abf-c8720ae5f49b" providerId="ADAL" clId="{373BA6AC-EB3E-2E48-9898-069A36F0C065}" dt="2023-11-29T13:18:29.379" v="117" actId="26606"/>
          <ac:spMkLst>
            <pc:docMk/>
            <pc:sldMk cId="3836852699" sldId="273"/>
            <ac:spMk id="31" creationId="{F13C74B1-5B17-4795-BED0-7140497B445A}"/>
          </ac:spMkLst>
        </pc:spChg>
        <pc:spChg chg="add">
          <ac:chgData name="Antea Marijanović" userId="efcd41c0-3228-4c52-8abf-c8720ae5f49b" providerId="ADAL" clId="{373BA6AC-EB3E-2E48-9898-069A36F0C065}" dt="2023-11-29T13:18:29.379" v="117" actId="26606"/>
          <ac:spMkLst>
            <pc:docMk/>
            <pc:sldMk cId="3836852699" sldId="273"/>
            <ac:spMk id="32" creationId="{D4974D33-8DC5-464E-8C6D-BE58F0669C17}"/>
          </ac:spMkLst>
        </pc:spChg>
        <pc:grpChg chg="add del">
          <ac:chgData name="Antea Marijanović" userId="efcd41c0-3228-4c52-8abf-c8720ae5f49b" providerId="ADAL" clId="{373BA6AC-EB3E-2E48-9898-069A36F0C065}" dt="2023-11-29T13:18:29.367" v="116" actId="26606"/>
          <ac:grpSpMkLst>
            <pc:docMk/>
            <pc:sldMk cId="3836852699" sldId="273"/>
            <ac:grpSpMk id="24" creationId="{1DE889C7-FAD6-4397-98E2-05D503484459}"/>
          </ac:grpSpMkLst>
        </pc:grpChg>
        <pc:picChg chg="add mod">
          <ac:chgData name="Antea Marijanović" userId="efcd41c0-3228-4c52-8abf-c8720ae5f49b" providerId="ADAL" clId="{373BA6AC-EB3E-2E48-9898-069A36F0C065}" dt="2023-11-29T13:18:29.379" v="117" actId="26606"/>
          <ac:picMkLst>
            <pc:docMk/>
            <pc:sldMk cId="3836852699" sldId="273"/>
            <ac:picMk id="4" creationId="{F443E097-FE36-194F-C472-702371B4C5D8}"/>
          </ac:picMkLst>
        </pc:picChg>
      </pc:sldChg>
      <pc:sldChg chg="addSp delSp modSp mod modClrScheme chgLayout">
        <pc:chgData name="Antea Marijanović" userId="efcd41c0-3228-4c52-8abf-c8720ae5f49b" providerId="ADAL" clId="{373BA6AC-EB3E-2E48-9898-069A36F0C065}" dt="2023-11-29T13:26:32.838" v="212" actId="478"/>
        <pc:sldMkLst>
          <pc:docMk/>
          <pc:sldMk cId="1286487531" sldId="274"/>
        </pc:sldMkLst>
        <pc:spChg chg="mod ord">
          <ac:chgData name="Antea Marijanović" userId="efcd41c0-3228-4c52-8abf-c8720ae5f49b" providerId="ADAL" clId="{373BA6AC-EB3E-2E48-9898-069A36F0C065}" dt="2023-11-29T13:23:56.170" v="184" actId="700"/>
          <ac:spMkLst>
            <pc:docMk/>
            <pc:sldMk cId="1286487531" sldId="274"/>
            <ac:spMk id="2" creationId="{3DE14DDA-5ABC-6FEF-9114-398812853507}"/>
          </ac:spMkLst>
        </pc:spChg>
        <pc:spChg chg="mod ord">
          <ac:chgData name="Antea Marijanović" userId="efcd41c0-3228-4c52-8abf-c8720ae5f49b" providerId="ADAL" clId="{373BA6AC-EB3E-2E48-9898-069A36F0C065}" dt="2023-11-29T13:23:56.170" v="184" actId="700"/>
          <ac:spMkLst>
            <pc:docMk/>
            <pc:sldMk cId="1286487531" sldId="274"/>
            <ac:spMk id="3" creationId="{8C3E1258-B88A-8F61-4480-E95A49BC0EF9}"/>
          </ac:spMkLst>
        </pc:spChg>
        <pc:spChg chg="del">
          <ac:chgData name="Antea Marijanović" userId="efcd41c0-3228-4c52-8abf-c8720ae5f49b" providerId="ADAL" clId="{373BA6AC-EB3E-2E48-9898-069A36F0C065}" dt="2023-11-29T13:24:13.537" v="185" actId="478"/>
          <ac:spMkLst>
            <pc:docMk/>
            <pc:sldMk cId="1286487531" sldId="274"/>
            <ac:spMk id="4" creationId="{E8244D65-936A-35A8-A1F1-6093661AB36E}"/>
          </ac:spMkLst>
        </pc:spChg>
        <pc:spChg chg="add del mod ord">
          <ac:chgData name="Antea Marijanović" userId="efcd41c0-3228-4c52-8abf-c8720ae5f49b" providerId="ADAL" clId="{373BA6AC-EB3E-2E48-9898-069A36F0C065}" dt="2023-11-29T13:24:17.786" v="186" actId="22"/>
          <ac:spMkLst>
            <pc:docMk/>
            <pc:sldMk cId="1286487531" sldId="274"/>
            <ac:spMk id="6" creationId="{434005DE-3AED-B5DC-6058-34111A65C474}"/>
          </ac:spMkLst>
        </pc:spChg>
        <pc:spChg chg="add mod">
          <ac:chgData name="Antea Marijanović" userId="efcd41c0-3228-4c52-8abf-c8720ae5f49b" providerId="ADAL" clId="{373BA6AC-EB3E-2E48-9898-069A36F0C065}" dt="2023-11-29T13:25:38.556" v="209" actId="255"/>
          <ac:spMkLst>
            <pc:docMk/>
            <pc:sldMk cId="1286487531" sldId="274"/>
            <ac:spMk id="9" creationId="{573CF0C1-99C3-C9BC-2059-E396BAA811F0}"/>
          </ac:spMkLst>
        </pc:spChg>
        <pc:picChg chg="add del mod">
          <ac:chgData name="Antea Marijanović" userId="efcd41c0-3228-4c52-8abf-c8720ae5f49b" providerId="ADAL" clId="{373BA6AC-EB3E-2E48-9898-069A36F0C065}" dt="2023-11-29T13:23:45.297" v="183" actId="931"/>
          <ac:picMkLst>
            <pc:docMk/>
            <pc:sldMk cId="1286487531" sldId="274"/>
            <ac:picMk id="5" creationId="{0B0D0A8E-40D1-B66A-8772-EB608727F4A6}"/>
          </ac:picMkLst>
        </pc:picChg>
        <pc:picChg chg="add del mod">
          <ac:chgData name="Antea Marijanović" userId="efcd41c0-3228-4c52-8abf-c8720ae5f49b" providerId="ADAL" clId="{373BA6AC-EB3E-2E48-9898-069A36F0C065}" dt="2023-11-29T13:26:32.838" v="212" actId="478"/>
          <ac:picMkLst>
            <pc:docMk/>
            <pc:sldMk cId="1286487531" sldId="274"/>
            <ac:picMk id="10" creationId="{4EF52D36-0861-CE97-12D0-E32619140FCF}"/>
          </ac:picMkLst>
        </pc:picChg>
      </pc:sldChg>
      <pc:sldChg chg="addSp delSp modSp mod setBg">
        <pc:chgData name="Antea Marijanović" userId="efcd41c0-3228-4c52-8abf-c8720ae5f49b" providerId="ADAL" clId="{373BA6AC-EB3E-2E48-9898-069A36F0C065}" dt="2023-11-29T13:28:45.428" v="225" actId="14100"/>
        <pc:sldMkLst>
          <pc:docMk/>
          <pc:sldMk cId="226125456" sldId="275"/>
        </pc:sldMkLst>
        <pc:spChg chg="mod">
          <ac:chgData name="Antea Marijanović" userId="efcd41c0-3228-4c52-8abf-c8720ae5f49b" providerId="ADAL" clId="{373BA6AC-EB3E-2E48-9898-069A36F0C065}" dt="2023-11-29T13:27:34.724" v="214" actId="2711"/>
          <ac:spMkLst>
            <pc:docMk/>
            <pc:sldMk cId="226125456" sldId="275"/>
            <ac:spMk id="2" creationId="{94F7534B-7BE4-DB13-F407-FEDE98398C01}"/>
          </ac:spMkLst>
        </pc:spChg>
        <pc:spChg chg="mod ord">
          <ac:chgData name="Antea Marijanović" userId="efcd41c0-3228-4c52-8abf-c8720ae5f49b" providerId="ADAL" clId="{373BA6AC-EB3E-2E48-9898-069A36F0C065}" dt="2023-11-29T13:28:45.428" v="225" actId="14100"/>
          <ac:spMkLst>
            <pc:docMk/>
            <pc:sldMk cId="226125456" sldId="275"/>
            <ac:spMk id="3" creationId="{085A67D3-95AD-2ECB-3650-B05A43EAF4A9}"/>
          </ac:spMkLst>
        </pc:spChg>
        <pc:spChg chg="add del">
          <ac:chgData name="Antea Marijanović" userId="efcd41c0-3228-4c52-8abf-c8720ae5f49b" providerId="ADAL" clId="{373BA6AC-EB3E-2E48-9898-069A36F0C065}" dt="2023-11-29T13:09:20.124" v="59" actId="26606"/>
          <ac:spMkLst>
            <pc:docMk/>
            <pc:sldMk cId="226125456" sldId="275"/>
            <ac:spMk id="9" creationId="{45D37F4E-DDB4-456B-97E0-9937730A039F}"/>
          </ac:spMkLst>
        </pc:spChg>
        <pc:spChg chg="add del">
          <ac:chgData name="Antea Marijanović" userId="efcd41c0-3228-4c52-8abf-c8720ae5f49b" providerId="ADAL" clId="{373BA6AC-EB3E-2E48-9898-069A36F0C065}" dt="2023-11-29T13:09:20.124" v="59" actId="26606"/>
          <ac:spMkLst>
            <pc:docMk/>
            <pc:sldMk cId="226125456" sldId="275"/>
            <ac:spMk id="11" creationId="{B2DD41CD-8F47-4F56-AD12-4E2FF7696987}"/>
          </ac:spMkLst>
        </pc:spChg>
        <pc:spChg chg="add del">
          <ac:chgData name="Antea Marijanović" userId="efcd41c0-3228-4c52-8abf-c8720ae5f49b" providerId="ADAL" clId="{373BA6AC-EB3E-2E48-9898-069A36F0C065}" dt="2023-11-29T13:09:20.995" v="61" actId="26606"/>
          <ac:spMkLst>
            <pc:docMk/>
            <pc:sldMk cId="226125456" sldId="275"/>
            <ac:spMk id="13" creationId="{A6D37EE4-EA1B-46EE-A54B-5233C63C9695}"/>
          </ac:spMkLst>
        </pc:spChg>
        <pc:spChg chg="add del">
          <ac:chgData name="Antea Marijanović" userId="efcd41c0-3228-4c52-8abf-c8720ae5f49b" providerId="ADAL" clId="{373BA6AC-EB3E-2E48-9898-069A36F0C065}" dt="2023-11-29T13:09:20.995" v="61" actId="26606"/>
          <ac:spMkLst>
            <pc:docMk/>
            <pc:sldMk cId="226125456" sldId="275"/>
            <ac:spMk id="14" creationId="{927D5270-6648-4CC1-8F78-48BE299CAC25}"/>
          </ac:spMkLst>
        </pc:spChg>
        <pc:spChg chg="add del">
          <ac:chgData name="Antea Marijanović" userId="efcd41c0-3228-4c52-8abf-c8720ae5f49b" providerId="ADAL" clId="{373BA6AC-EB3E-2E48-9898-069A36F0C065}" dt="2023-11-29T13:09:24.761" v="63" actId="26606"/>
          <ac:spMkLst>
            <pc:docMk/>
            <pc:sldMk cId="226125456" sldId="275"/>
            <ac:spMk id="16" creationId="{45D37F4E-DDB4-456B-97E0-9937730A039F}"/>
          </ac:spMkLst>
        </pc:spChg>
        <pc:spChg chg="add del">
          <ac:chgData name="Antea Marijanović" userId="efcd41c0-3228-4c52-8abf-c8720ae5f49b" providerId="ADAL" clId="{373BA6AC-EB3E-2E48-9898-069A36F0C065}" dt="2023-11-29T13:09:24.761" v="63" actId="26606"/>
          <ac:spMkLst>
            <pc:docMk/>
            <pc:sldMk cId="226125456" sldId="275"/>
            <ac:spMk id="17" creationId="{B2DD41CD-8F47-4F56-AD12-4E2FF7696987}"/>
          </ac:spMkLst>
        </pc:spChg>
        <pc:spChg chg="add del">
          <ac:chgData name="Antea Marijanović" userId="efcd41c0-3228-4c52-8abf-c8720ae5f49b" providerId="ADAL" clId="{373BA6AC-EB3E-2E48-9898-069A36F0C065}" dt="2023-11-29T13:09:25.190" v="65" actId="26606"/>
          <ac:spMkLst>
            <pc:docMk/>
            <pc:sldMk cId="226125456" sldId="275"/>
            <ac:spMk id="19" creationId="{A6D37EE4-EA1B-46EE-A54B-5233C63C9695}"/>
          </ac:spMkLst>
        </pc:spChg>
        <pc:spChg chg="add del">
          <ac:chgData name="Antea Marijanović" userId="efcd41c0-3228-4c52-8abf-c8720ae5f49b" providerId="ADAL" clId="{373BA6AC-EB3E-2E48-9898-069A36F0C065}" dt="2023-11-29T13:09:25.190" v="65" actId="26606"/>
          <ac:spMkLst>
            <pc:docMk/>
            <pc:sldMk cId="226125456" sldId="275"/>
            <ac:spMk id="20" creationId="{927D5270-6648-4CC1-8F78-48BE299CAC25}"/>
          </ac:spMkLst>
        </pc:spChg>
        <pc:spChg chg="add del">
          <ac:chgData name="Antea Marijanović" userId="efcd41c0-3228-4c52-8abf-c8720ae5f49b" providerId="ADAL" clId="{373BA6AC-EB3E-2E48-9898-069A36F0C065}" dt="2023-11-29T13:09:25.961" v="67" actId="26606"/>
          <ac:spMkLst>
            <pc:docMk/>
            <pc:sldMk cId="226125456" sldId="275"/>
            <ac:spMk id="22" creationId="{45D37F4E-DDB4-456B-97E0-9937730A039F}"/>
          </ac:spMkLst>
        </pc:spChg>
        <pc:spChg chg="add del">
          <ac:chgData name="Antea Marijanović" userId="efcd41c0-3228-4c52-8abf-c8720ae5f49b" providerId="ADAL" clId="{373BA6AC-EB3E-2E48-9898-069A36F0C065}" dt="2023-11-29T13:09:25.961" v="67" actId="26606"/>
          <ac:spMkLst>
            <pc:docMk/>
            <pc:sldMk cId="226125456" sldId="275"/>
            <ac:spMk id="23" creationId="{B2DD41CD-8F47-4F56-AD12-4E2FF7696987}"/>
          </ac:spMkLst>
        </pc:spChg>
        <pc:spChg chg="add del">
          <ac:chgData name="Antea Marijanović" userId="efcd41c0-3228-4c52-8abf-c8720ae5f49b" providerId="ADAL" clId="{373BA6AC-EB3E-2E48-9898-069A36F0C065}" dt="2023-11-29T13:09:26.190" v="69" actId="26606"/>
          <ac:spMkLst>
            <pc:docMk/>
            <pc:sldMk cId="226125456" sldId="275"/>
            <ac:spMk id="25" creationId="{A6D37EE4-EA1B-46EE-A54B-5233C63C9695}"/>
          </ac:spMkLst>
        </pc:spChg>
        <pc:spChg chg="add del">
          <ac:chgData name="Antea Marijanović" userId="efcd41c0-3228-4c52-8abf-c8720ae5f49b" providerId="ADAL" clId="{373BA6AC-EB3E-2E48-9898-069A36F0C065}" dt="2023-11-29T13:09:26.190" v="69" actId="26606"/>
          <ac:spMkLst>
            <pc:docMk/>
            <pc:sldMk cId="226125456" sldId="275"/>
            <ac:spMk id="26" creationId="{927D5270-6648-4CC1-8F78-48BE299CAC25}"/>
          </ac:spMkLst>
        </pc:spChg>
        <pc:spChg chg="add del">
          <ac:chgData name="Antea Marijanović" userId="efcd41c0-3228-4c52-8abf-c8720ae5f49b" providerId="ADAL" clId="{373BA6AC-EB3E-2E48-9898-069A36F0C065}" dt="2023-11-29T13:09:26.890" v="71" actId="26606"/>
          <ac:spMkLst>
            <pc:docMk/>
            <pc:sldMk cId="226125456" sldId="275"/>
            <ac:spMk id="28" creationId="{45D37F4E-DDB4-456B-97E0-9937730A039F}"/>
          </ac:spMkLst>
        </pc:spChg>
        <pc:spChg chg="add del">
          <ac:chgData name="Antea Marijanović" userId="efcd41c0-3228-4c52-8abf-c8720ae5f49b" providerId="ADAL" clId="{373BA6AC-EB3E-2E48-9898-069A36F0C065}" dt="2023-11-29T13:09:26.890" v="71" actId="26606"/>
          <ac:spMkLst>
            <pc:docMk/>
            <pc:sldMk cId="226125456" sldId="275"/>
            <ac:spMk id="29" creationId="{B2DD41CD-8F47-4F56-AD12-4E2FF7696987}"/>
          </ac:spMkLst>
        </pc:spChg>
        <pc:spChg chg="add del">
          <ac:chgData name="Antea Marijanović" userId="efcd41c0-3228-4c52-8abf-c8720ae5f49b" providerId="ADAL" clId="{373BA6AC-EB3E-2E48-9898-069A36F0C065}" dt="2023-11-29T13:09:27.539" v="73" actId="26606"/>
          <ac:spMkLst>
            <pc:docMk/>
            <pc:sldMk cId="226125456" sldId="275"/>
            <ac:spMk id="31" creationId="{A6D37EE4-EA1B-46EE-A54B-5233C63C9695}"/>
          </ac:spMkLst>
        </pc:spChg>
        <pc:spChg chg="add del">
          <ac:chgData name="Antea Marijanović" userId="efcd41c0-3228-4c52-8abf-c8720ae5f49b" providerId="ADAL" clId="{373BA6AC-EB3E-2E48-9898-069A36F0C065}" dt="2023-11-29T13:09:27.539" v="73" actId="26606"/>
          <ac:spMkLst>
            <pc:docMk/>
            <pc:sldMk cId="226125456" sldId="275"/>
            <ac:spMk id="32" creationId="{927D5270-6648-4CC1-8F78-48BE299CAC25}"/>
          </ac:spMkLst>
        </pc:spChg>
        <pc:spChg chg="add del">
          <ac:chgData name="Antea Marijanović" userId="efcd41c0-3228-4c52-8abf-c8720ae5f49b" providerId="ADAL" clId="{373BA6AC-EB3E-2E48-9898-069A36F0C065}" dt="2023-11-29T13:09:28.434" v="75" actId="26606"/>
          <ac:spMkLst>
            <pc:docMk/>
            <pc:sldMk cId="226125456" sldId="275"/>
            <ac:spMk id="34" creationId="{45D37F4E-DDB4-456B-97E0-9937730A039F}"/>
          </ac:spMkLst>
        </pc:spChg>
        <pc:spChg chg="add del">
          <ac:chgData name="Antea Marijanović" userId="efcd41c0-3228-4c52-8abf-c8720ae5f49b" providerId="ADAL" clId="{373BA6AC-EB3E-2E48-9898-069A36F0C065}" dt="2023-11-29T13:09:28.434" v="75" actId="26606"/>
          <ac:spMkLst>
            <pc:docMk/>
            <pc:sldMk cId="226125456" sldId="275"/>
            <ac:spMk id="35" creationId="{B2DD41CD-8F47-4F56-AD12-4E2FF7696987}"/>
          </ac:spMkLst>
        </pc:spChg>
        <pc:spChg chg="add del">
          <ac:chgData name="Antea Marijanović" userId="efcd41c0-3228-4c52-8abf-c8720ae5f49b" providerId="ADAL" clId="{373BA6AC-EB3E-2E48-9898-069A36F0C065}" dt="2023-11-29T13:14:39.957" v="84" actId="26606"/>
          <ac:spMkLst>
            <pc:docMk/>
            <pc:sldMk cId="226125456" sldId="275"/>
            <ac:spMk id="37" creationId="{A6D37EE4-EA1B-46EE-A54B-5233C63C9695}"/>
          </ac:spMkLst>
        </pc:spChg>
        <pc:spChg chg="add del">
          <ac:chgData name="Antea Marijanović" userId="efcd41c0-3228-4c52-8abf-c8720ae5f49b" providerId="ADAL" clId="{373BA6AC-EB3E-2E48-9898-069A36F0C065}" dt="2023-11-29T13:14:39.957" v="84" actId="26606"/>
          <ac:spMkLst>
            <pc:docMk/>
            <pc:sldMk cId="226125456" sldId="275"/>
            <ac:spMk id="38" creationId="{927D5270-6648-4CC1-8F78-48BE299CAC25}"/>
          </ac:spMkLst>
        </pc:spChg>
        <pc:spChg chg="add">
          <ac:chgData name="Antea Marijanović" userId="efcd41c0-3228-4c52-8abf-c8720ae5f49b" providerId="ADAL" clId="{373BA6AC-EB3E-2E48-9898-069A36F0C065}" dt="2023-11-29T13:14:39.957" v="84" actId="26606"/>
          <ac:spMkLst>
            <pc:docMk/>
            <pc:sldMk cId="226125456" sldId="275"/>
            <ac:spMk id="40" creationId="{50D1C5B3-B60D-4696-AE60-100D5EC8AB5D}"/>
          </ac:spMkLst>
        </pc:spChg>
        <pc:spChg chg="add">
          <ac:chgData name="Antea Marijanović" userId="efcd41c0-3228-4c52-8abf-c8720ae5f49b" providerId="ADAL" clId="{373BA6AC-EB3E-2E48-9898-069A36F0C065}" dt="2023-11-29T13:14:39.957" v="84" actId="26606"/>
          <ac:spMkLst>
            <pc:docMk/>
            <pc:sldMk cId="226125456" sldId="275"/>
            <ac:spMk id="41" creationId="{FA169C72-4010-413C-A913-4BD6E2D1291A}"/>
          </ac:spMkLst>
        </pc:spChg>
        <pc:spChg chg="add">
          <ac:chgData name="Antea Marijanović" userId="efcd41c0-3228-4c52-8abf-c8720ae5f49b" providerId="ADAL" clId="{373BA6AC-EB3E-2E48-9898-069A36F0C065}" dt="2023-11-29T13:14:39.957" v="84" actId="26606"/>
          <ac:spMkLst>
            <pc:docMk/>
            <pc:sldMk cId="226125456" sldId="275"/>
            <ac:spMk id="42" creationId="{758C3C99-2F64-46DC-9F81-BAA40930E163}"/>
          </ac:spMkLst>
        </pc:spChg>
        <pc:spChg chg="add del">
          <ac:chgData name="Antea Marijanović" userId="efcd41c0-3228-4c52-8abf-c8720ae5f49b" providerId="ADAL" clId="{373BA6AC-EB3E-2E48-9898-069A36F0C065}" dt="2023-11-29T13:13:08.274" v="81" actId="26606"/>
          <ac:spMkLst>
            <pc:docMk/>
            <pc:sldMk cId="226125456" sldId="275"/>
            <ac:spMk id="43" creationId="{D2B783EE-0239-4717-BBEA-8C9EAC61C824}"/>
          </ac:spMkLst>
        </pc:spChg>
        <pc:spChg chg="add del">
          <ac:chgData name="Antea Marijanović" userId="efcd41c0-3228-4c52-8abf-c8720ae5f49b" providerId="ADAL" clId="{373BA6AC-EB3E-2E48-9898-069A36F0C065}" dt="2023-11-29T13:13:08.274" v="81" actId="26606"/>
          <ac:spMkLst>
            <pc:docMk/>
            <pc:sldMk cId="226125456" sldId="275"/>
            <ac:spMk id="45" creationId="{A7B99495-F43F-4D80-A44F-2CB4764EB90B}"/>
          </ac:spMkLst>
        </pc:spChg>
        <pc:spChg chg="add del">
          <ac:chgData name="Antea Marijanović" userId="efcd41c0-3228-4c52-8abf-c8720ae5f49b" providerId="ADAL" clId="{373BA6AC-EB3E-2E48-9898-069A36F0C065}" dt="2023-11-29T13:13:08.274" v="81" actId="26606"/>
          <ac:spMkLst>
            <pc:docMk/>
            <pc:sldMk cId="226125456" sldId="275"/>
            <ac:spMk id="47" creationId="{70BEB1E7-2F88-40BC-B73D-42E5B6F80BFC}"/>
          </ac:spMkLst>
        </pc:spChg>
        <pc:picChg chg="add mod ord">
          <ac:chgData name="Antea Marijanović" userId="efcd41c0-3228-4c52-8abf-c8720ae5f49b" providerId="ADAL" clId="{373BA6AC-EB3E-2E48-9898-069A36F0C065}" dt="2023-11-29T13:15:24.872" v="95" actId="1076"/>
          <ac:picMkLst>
            <pc:docMk/>
            <pc:sldMk cId="226125456" sldId="275"/>
            <ac:picMk id="4" creationId="{E5C42FC6-B8CD-9801-8498-88ECA1A10909}"/>
          </ac:picMkLst>
        </pc:picChg>
        <pc:picChg chg="add del mod">
          <ac:chgData name="Antea Marijanović" userId="efcd41c0-3228-4c52-8abf-c8720ae5f49b" providerId="ADAL" clId="{373BA6AC-EB3E-2E48-9898-069A36F0C065}" dt="2023-11-29T13:13:18.241" v="82" actId="931"/>
          <ac:picMkLst>
            <pc:docMk/>
            <pc:sldMk cId="226125456" sldId="275"/>
            <ac:picMk id="5" creationId="{8DA15C4E-7DC6-AED8-5E4B-C0B1E41CCAE6}"/>
          </ac:picMkLst>
        </pc:picChg>
        <pc:picChg chg="add mod ord">
          <ac:chgData name="Antea Marijanović" userId="efcd41c0-3228-4c52-8abf-c8720ae5f49b" providerId="ADAL" clId="{373BA6AC-EB3E-2E48-9898-069A36F0C065}" dt="2023-11-29T13:15:19.463" v="93" actId="1076"/>
          <ac:picMkLst>
            <pc:docMk/>
            <pc:sldMk cId="226125456" sldId="275"/>
            <ac:picMk id="6" creationId="{39A096D5-6044-F154-01D5-F0CC9110E5D7}"/>
          </ac:picMkLst>
        </pc:picChg>
        <pc:picChg chg="add mod">
          <ac:chgData name="Antea Marijanović" userId="efcd41c0-3228-4c52-8abf-c8720ae5f49b" providerId="ADAL" clId="{373BA6AC-EB3E-2E48-9898-069A36F0C065}" dt="2023-11-29T13:15:48.968" v="102" actId="1076"/>
          <ac:picMkLst>
            <pc:docMk/>
            <pc:sldMk cId="226125456" sldId="275"/>
            <ac:picMk id="7" creationId="{4F4F0146-577A-14CC-1A86-5DBF6C510635}"/>
          </ac:picMkLst>
        </pc:picChg>
      </pc:sldChg>
      <pc:sldChg chg="addSp modSp mod setBg">
        <pc:chgData name="Antea Marijanović" userId="efcd41c0-3228-4c52-8abf-c8720ae5f49b" providerId="ADAL" clId="{373BA6AC-EB3E-2E48-9898-069A36F0C065}" dt="2023-11-29T13:17:45.096" v="105" actId="14100"/>
        <pc:sldMkLst>
          <pc:docMk/>
          <pc:sldMk cId="2116995517" sldId="276"/>
        </pc:sldMkLst>
        <pc:spChg chg="mod">
          <ac:chgData name="Antea Marijanović" userId="efcd41c0-3228-4c52-8abf-c8720ae5f49b" providerId="ADAL" clId="{373BA6AC-EB3E-2E48-9898-069A36F0C065}" dt="2023-11-29T13:17:40.605" v="104" actId="26606"/>
          <ac:spMkLst>
            <pc:docMk/>
            <pc:sldMk cId="2116995517" sldId="276"/>
            <ac:spMk id="2" creationId="{8262A1A0-0A23-3194-2201-EF77A95939CD}"/>
          </ac:spMkLst>
        </pc:spChg>
        <pc:spChg chg="mod">
          <ac:chgData name="Antea Marijanović" userId="efcd41c0-3228-4c52-8abf-c8720ae5f49b" providerId="ADAL" clId="{373BA6AC-EB3E-2E48-9898-069A36F0C065}" dt="2023-11-29T13:17:40.605" v="104" actId="26606"/>
          <ac:spMkLst>
            <pc:docMk/>
            <pc:sldMk cId="2116995517" sldId="276"/>
            <ac:spMk id="3" creationId="{DF6C4A5A-E0B8-3DAE-4BEA-F1F16BCA914C}"/>
          </ac:spMkLst>
        </pc:spChg>
        <pc:spChg chg="add">
          <ac:chgData name="Antea Marijanović" userId="efcd41c0-3228-4c52-8abf-c8720ae5f49b" providerId="ADAL" clId="{373BA6AC-EB3E-2E48-9898-069A36F0C065}" dt="2023-11-29T13:17:40.605" v="104" actId="26606"/>
          <ac:spMkLst>
            <pc:docMk/>
            <pc:sldMk cId="2116995517" sldId="276"/>
            <ac:spMk id="9" creationId="{D009D6D5-DAC2-4A8B-A17A-E206B9012D09}"/>
          </ac:spMkLst>
        </pc:spChg>
        <pc:picChg chg="add mod">
          <ac:chgData name="Antea Marijanović" userId="efcd41c0-3228-4c52-8abf-c8720ae5f49b" providerId="ADAL" clId="{373BA6AC-EB3E-2E48-9898-069A36F0C065}" dt="2023-11-29T13:17:45.096" v="105" actId="14100"/>
          <ac:picMkLst>
            <pc:docMk/>
            <pc:sldMk cId="2116995517" sldId="276"/>
            <ac:picMk id="4" creationId="{DD29E2D5-56E8-8BD9-160D-96B64F6C4BE5}"/>
          </ac:picMkLst>
        </pc:picChg>
      </pc:sldChg>
    </pc:docChg>
  </pc:docChgLst>
  <pc:docChgLst>
    <pc:chgData name="Petra Bubalo" userId="S::petra.bubalo4@skole.hr::bd03e6fe-c375-47df-8e3d-8c3fded3973a" providerId="AD" clId="Web-{9207BD91-82B9-4D9D-AF69-7DB69B3A04CF}"/>
    <pc:docChg chg="modSld sldOrd">
      <pc:chgData name="Petra Bubalo" userId="S::petra.bubalo4@skole.hr::bd03e6fe-c375-47df-8e3d-8c3fded3973a" providerId="AD" clId="Web-{9207BD91-82B9-4D9D-AF69-7DB69B3A04CF}" dt="2023-11-28T23:37:22.954" v="237" actId="1076"/>
      <pc:docMkLst>
        <pc:docMk/>
      </pc:docMkLst>
      <pc:sldChg chg="addSp modSp mod setBg">
        <pc:chgData name="Petra Bubalo" userId="S::petra.bubalo4@skole.hr::bd03e6fe-c375-47df-8e3d-8c3fded3973a" providerId="AD" clId="Web-{9207BD91-82B9-4D9D-AF69-7DB69B3A04CF}" dt="2023-11-28T23:31:08.570" v="149" actId="1076"/>
        <pc:sldMkLst>
          <pc:docMk/>
          <pc:sldMk cId="587581961" sldId="256"/>
        </pc:sldMkLst>
        <pc:spChg chg="mod">
          <ac:chgData name="Petra Bubalo" userId="S::petra.bubalo4@skole.hr::bd03e6fe-c375-47df-8e3d-8c3fded3973a" providerId="AD" clId="Web-{9207BD91-82B9-4D9D-AF69-7DB69B3A04CF}" dt="2023-11-28T23:31:08.570" v="149" actId="1076"/>
          <ac:spMkLst>
            <pc:docMk/>
            <pc:sldMk cId="587581961" sldId="256"/>
            <ac:spMk id="2" creationId="{FF5105FB-B0AE-5682-D6A4-A2A92021D190}"/>
          </ac:spMkLst>
        </pc:spChg>
        <pc:spChg chg="mod">
          <ac:chgData name="Petra Bubalo" userId="S::petra.bubalo4@skole.hr::bd03e6fe-c375-47df-8e3d-8c3fded3973a" providerId="AD" clId="Web-{9207BD91-82B9-4D9D-AF69-7DB69B3A04CF}" dt="2023-11-28T23:31:01.489" v="148" actId="1076"/>
          <ac:spMkLst>
            <pc:docMk/>
            <pc:sldMk cId="587581961" sldId="256"/>
            <ac:spMk id="3" creationId="{84F55D64-D81E-286A-1BF6-DA7D1A5D6C22}"/>
          </ac:spMkLst>
        </pc:spChg>
        <pc:spChg chg="add">
          <ac:chgData name="Petra Bubalo" userId="S::petra.bubalo4@skole.hr::bd03e6fe-c375-47df-8e3d-8c3fded3973a" providerId="AD" clId="Web-{9207BD91-82B9-4D9D-AF69-7DB69B3A04CF}" dt="2023-11-28T23:30:08.925" v="140"/>
          <ac:spMkLst>
            <pc:docMk/>
            <pc:sldMk cId="587581961" sldId="256"/>
            <ac:spMk id="9" creationId="{A3363022-C969-41E9-8EB2-E4C94908C1FA}"/>
          </ac:spMkLst>
        </pc:spChg>
        <pc:spChg chg="add">
          <ac:chgData name="Petra Bubalo" userId="S::petra.bubalo4@skole.hr::bd03e6fe-c375-47df-8e3d-8c3fded3973a" providerId="AD" clId="Web-{9207BD91-82B9-4D9D-AF69-7DB69B3A04CF}" dt="2023-11-28T23:30:08.925" v="140"/>
          <ac:spMkLst>
            <pc:docMk/>
            <pc:sldMk cId="587581961" sldId="256"/>
            <ac:spMk id="11" creationId="{8D1AD6B3-BE88-4CEB-BA17-790657CC4729}"/>
          </ac:spMkLst>
        </pc:spChg>
        <pc:grpChg chg="add">
          <ac:chgData name="Petra Bubalo" userId="S::petra.bubalo4@skole.hr::bd03e6fe-c375-47df-8e3d-8c3fded3973a" providerId="AD" clId="Web-{9207BD91-82B9-4D9D-AF69-7DB69B3A04CF}" dt="2023-11-28T23:30:08.925" v="140"/>
          <ac:grpSpMkLst>
            <pc:docMk/>
            <pc:sldMk cId="587581961" sldId="256"/>
            <ac:grpSpMk id="13" creationId="{89D1390B-7E13-4B4F-9CB2-391063412E54}"/>
          </ac:grpSpMkLst>
        </pc:grpChg>
        <pc:picChg chg="add mod">
          <ac:chgData name="Petra Bubalo" userId="S::petra.bubalo4@skole.hr::bd03e6fe-c375-47df-8e3d-8c3fded3973a" providerId="AD" clId="Web-{9207BD91-82B9-4D9D-AF69-7DB69B3A04CF}" dt="2023-11-28T23:30:08.925" v="140"/>
          <ac:picMkLst>
            <pc:docMk/>
            <pc:sldMk cId="587581961" sldId="256"/>
            <ac:picMk id="4" creationId="{73115A79-7C86-E998-6319-A54D49966AE6}"/>
          </ac:picMkLst>
        </pc:picChg>
      </pc:sldChg>
      <pc:sldChg chg="addSp modSp mod setBg">
        <pc:chgData name="Petra Bubalo" userId="S::petra.bubalo4@skole.hr::bd03e6fe-c375-47df-8e3d-8c3fded3973a" providerId="AD" clId="Web-{9207BD91-82B9-4D9D-AF69-7DB69B3A04CF}" dt="2023-11-28T23:31:48.381" v="153" actId="20577"/>
        <pc:sldMkLst>
          <pc:docMk/>
          <pc:sldMk cId="2881461697" sldId="257"/>
        </pc:sldMkLst>
        <pc:spChg chg="mod">
          <ac:chgData name="Petra Bubalo" userId="S::petra.bubalo4@skole.hr::bd03e6fe-c375-47df-8e3d-8c3fded3973a" providerId="AD" clId="Web-{9207BD91-82B9-4D9D-AF69-7DB69B3A04CF}" dt="2023-11-28T23:31:40.834" v="151" actId="20577"/>
          <ac:spMkLst>
            <pc:docMk/>
            <pc:sldMk cId="2881461697" sldId="257"/>
            <ac:spMk id="2" creationId="{DA560268-77D7-E08A-BC48-512DB8CB25C1}"/>
          </ac:spMkLst>
        </pc:spChg>
        <pc:spChg chg="mod">
          <ac:chgData name="Petra Bubalo" userId="S::petra.bubalo4@skole.hr::bd03e6fe-c375-47df-8e3d-8c3fded3973a" providerId="AD" clId="Web-{9207BD91-82B9-4D9D-AF69-7DB69B3A04CF}" dt="2023-11-28T23:31:48.381" v="153" actId="20577"/>
          <ac:spMkLst>
            <pc:docMk/>
            <pc:sldMk cId="2881461697" sldId="257"/>
            <ac:spMk id="3" creationId="{0D73127F-5C6A-81E6-E4ED-9CE63F41F4C0}"/>
          </ac:spMkLst>
        </pc:spChg>
        <pc:spChg chg="add">
          <ac:chgData name="Petra Bubalo" userId="S::petra.bubalo4@skole.hr::bd03e6fe-c375-47df-8e3d-8c3fded3973a" providerId="AD" clId="Web-{9207BD91-82B9-4D9D-AF69-7DB69B3A04CF}" dt="2023-11-28T23:31:32.958" v="150"/>
          <ac:spMkLst>
            <pc:docMk/>
            <pc:sldMk cId="2881461697" sldId="257"/>
            <ac:spMk id="8" creationId="{17718681-A12E-49D6-9925-DD7C68176D61}"/>
          </ac:spMkLst>
        </pc:spChg>
        <pc:spChg chg="add">
          <ac:chgData name="Petra Bubalo" userId="S::petra.bubalo4@skole.hr::bd03e6fe-c375-47df-8e3d-8c3fded3973a" providerId="AD" clId="Web-{9207BD91-82B9-4D9D-AF69-7DB69B3A04CF}" dt="2023-11-28T23:31:32.958" v="150"/>
          <ac:spMkLst>
            <pc:docMk/>
            <pc:sldMk cId="2881461697" sldId="257"/>
            <ac:spMk id="10" creationId="{FBD77573-9EF2-4C35-8285-A1CF6FBB0EA5}"/>
          </ac:spMkLst>
        </pc:spChg>
      </pc:sldChg>
      <pc:sldChg chg="addSp modSp mod setBg">
        <pc:chgData name="Petra Bubalo" userId="S::petra.bubalo4@skole.hr::bd03e6fe-c375-47df-8e3d-8c3fded3973a" providerId="AD" clId="Web-{9207BD91-82B9-4D9D-AF69-7DB69B3A04CF}" dt="2023-11-28T23:32:49.398" v="168" actId="20577"/>
        <pc:sldMkLst>
          <pc:docMk/>
          <pc:sldMk cId="2185980314" sldId="258"/>
        </pc:sldMkLst>
        <pc:spChg chg="mod">
          <ac:chgData name="Petra Bubalo" userId="S::petra.bubalo4@skole.hr::bd03e6fe-c375-47df-8e3d-8c3fded3973a" providerId="AD" clId="Web-{9207BD91-82B9-4D9D-AF69-7DB69B3A04CF}" dt="2023-11-28T23:32:38.851" v="165" actId="20577"/>
          <ac:spMkLst>
            <pc:docMk/>
            <pc:sldMk cId="2185980314" sldId="258"/>
            <ac:spMk id="2" creationId="{C332088A-547D-CECA-08C8-872BF3BD5F80}"/>
          </ac:spMkLst>
        </pc:spChg>
        <pc:spChg chg="mod">
          <ac:chgData name="Petra Bubalo" userId="S::petra.bubalo4@skole.hr::bd03e6fe-c375-47df-8e3d-8c3fded3973a" providerId="AD" clId="Web-{9207BD91-82B9-4D9D-AF69-7DB69B3A04CF}" dt="2023-11-28T23:32:49.398" v="168" actId="20577"/>
          <ac:spMkLst>
            <pc:docMk/>
            <pc:sldMk cId="2185980314" sldId="258"/>
            <ac:spMk id="3" creationId="{4FFD116C-7ED0-F8FB-4741-9A8EE1E1459B}"/>
          </ac:spMkLst>
        </pc:spChg>
        <pc:spChg chg="add">
          <ac:chgData name="Petra Bubalo" userId="S::petra.bubalo4@skole.hr::bd03e6fe-c375-47df-8e3d-8c3fded3973a" providerId="AD" clId="Web-{9207BD91-82B9-4D9D-AF69-7DB69B3A04CF}" dt="2023-11-28T23:26:34.090" v="75"/>
          <ac:spMkLst>
            <pc:docMk/>
            <pc:sldMk cId="2185980314" sldId="258"/>
            <ac:spMk id="9" creationId="{3C54F4CE-85F0-46ED-80DA-9518C9251AD1}"/>
          </ac:spMkLst>
        </pc:spChg>
        <pc:spChg chg="add">
          <ac:chgData name="Petra Bubalo" userId="S::petra.bubalo4@skole.hr::bd03e6fe-c375-47df-8e3d-8c3fded3973a" providerId="AD" clId="Web-{9207BD91-82B9-4D9D-AF69-7DB69B3A04CF}" dt="2023-11-28T23:26:34.090" v="75"/>
          <ac:spMkLst>
            <pc:docMk/>
            <pc:sldMk cId="2185980314" sldId="258"/>
            <ac:spMk id="11" creationId="{DADD1FCA-8ACB-4958-81DD-4CDD6D3E1921}"/>
          </ac:spMkLst>
        </pc:spChg>
        <pc:picChg chg="mod">
          <ac:chgData name="Petra Bubalo" userId="S::petra.bubalo4@skole.hr::bd03e6fe-c375-47df-8e3d-8c3fded3973a" providerId="AD" clId="Web-{9207BD91-82B9-4D9D-AF69-7DB69B3A04CF}" dt="2023-11-28T23:26:34.090" v="75"/>
          <ac:picMkLst>
            <pc:docMk/>
            <pc:sldMk cId="2185980314" sldId="258"/>
            <ac:picMk id="4" creationId="{AA8AE3E6-5797-C819-D276-0F833BCDC1BE}"/>
          </ac:picMkLst>
        </pc:picChg>
      </pc:sldChg>
      <pc:sldChg chg="modSp">
        <pc:chgData name="Petra Bubalo" userId="S::petra.bubalo4@skole.hr::bd03e6fe-c375-47df-8e3d-8c3fded3973a" providerId="AD" clId="Web-{9207BD91-82B9-4D9D-AF69-7DB69B3A04CF}" dt="2023-11-28T23:33:58.338" v="178" actId="20577"/>
        <pc:sldMkLst>
          <pc:docMk/>
          <pc:sldMk cId="649348869" sldId="259"/>
        </pc:sldMkLst>
        <pc:spChg chg="mod">
          <ac:chgData name="Petra Bubalo" userId="S::petra.bubalo4@skole.hr::bd03e6fe-c375-47df-8e3d-8c3fded3973a" providerId="AD" clId="Web-{9207BD91-82B9-4D9D-AF69-7DB69B3A04CF}" dt="2023-11-28T23:33:58.338" v="178" actId="20577"/>
          <ac:spMkLst>
            <pc:docMk/>
            <pc:sldMk cId="649348869" sldId="259"/>
            <ac:spMk id="3" creationId="{BB43E0E5-0170-2019-35AB-24F026BDAF65}"/>
          </ac:spMkLst>
        </pc:spChg>
      </pc:sldChg>
      <pc:sldChg chg="addSp delSp modSp">
        <pc:chgData name="Petra Bubalo" userId="S::petra.bubalo4@skole.hr::bd03e6fe-c375-47df-8e3d-8c3fded3973a" providerId="AD" clId="Web-{9207BD91-82B9-4D9D-AF69-7DB69B3A04CF}" dt="2023-11-28T23:37:22.954" v="237" actId="1076"/>
        <pc:sldMkLst>
          <pc:docMk/>
          <pc:sldMk cId="1178233955" sldId="260"/>
        </pc:sldMkLst>
        <pc:spChg chg="mod">
          <ac:chgData name="Petra Bubalo" userId="S::petra.bubalo4@skole.hr::bd03e6fe-c375-47df-8e3d-8c3fded3973a" providerId="AD" clId="Web-{9207BD91-82B9-4D9D-AF69-7DB69B3A04CF}" dt="2023-11-28T23:36:39.328" v="212" actId="1076"/>
          <ac:spMkLst>
            <pc:docMk/>
            <pc:sldMk cId="1178233955" sldId="260"/>
            <ac:spMk id="2" creationId="{48BC4A61-938F-ACB8-4339-E3B9A32582D5}"/>
          </ac:spMkLst>
        </pc:spChg>
        <pc:spChg chg="add del mod">
          <ac:chgData name="Petra Bubalo" userId="S::petra.bubalo4@skole.hr::bd03e6fe-c375-47df-8e3d-8c3fded3973a" providerId="AD" clId="Web-{9207BD91-82B9-4D9D-AF69-7DB69B3A04CF}" dt="2023-11-28T23:37:19.860" v="236" actId="20577"/>
          <ac:spMkLst>
            <pc:docMk/>
            <pc:sldMk cId="1178233955" sldId="260"/>
            <ac:spMk id="3" creationId="{2AB37FED-05BE-D64A-0768-776FBBB3EB8D}"/>
          </ac:spMkLst>
        </pc:spChg>
        <pc:spChg chg="add mod">
          <ac:chgData name="Petra Bubalo" userId="S::petra.bubalo4@skole.hr::bd03e6fe-c375-47df-8e3d-8c3fded3973a" providerId="AD" clId="Web-{9207BD91-82B9-4D9D-AF69-7DB69B3A04CF}" dt="2023-11-28T23:37:09.188" v="227" actId="20577"/>
          <ac:spMkLst>
            <pc:docMk/>
            <pc:sldMk cId="1178233955" sldId="260"/>
            <ac:spMk id="5" creationId="{DB2FDE95-65D7-3239-12BD-909E4C9F18C9}"/>
          </ac:spMkLst>
        </pc:spChg>
        <pc:graphicFrameChg chg="add del">
          <ac:chgData name="Petra Bubalo" userId="S::petra.bubalo4@skole.hr::bd03e6fe-c375-47df-8e3d-8c3fded3973a" providerId="AD" clId="Web-{9207BD91-82B9-4D9D-AF69-7DB69B3A04CF}" dt="2023-11-28T23:36:31.249" v="210"/>
          <ac:graphicFrameMkLst>
            <pc:docMk/>
            <pc:sldMk cId="1178233955" sldId="260"/>
            <ac:graphicFrameMk id="7" creationId="{43B35664-A91F-6E85-4655-522D4875F325}"/>
          </ac:graphicFrameMkLst>
        </pc:graphicFrameChg>
        <pc:picChg chg="mod">
          <ac:chgData name="Petra Bubalo" userId="S::petra.bubalo4@skole.hr::bd03e6fe-c375-47df-8e3d-8c3fded3973a" providerId="AD" clId="Web-{9207BD91-82B9-4D9D-AF69-7DB69B3A04CF}" dt="2023-11-28T23:37:22.954" v="237" actId="1076"/>
          <ac:picMkLst>
            <pc:docMk/>
            <pc:sldMk cId="1178233955" sldId="260"/>
            <ac:picMk id="4" creationId="{CA8669BF-1FC3-EEEA-2D26-2290F1FA693E}"/>
          </ac:picMkLst>
        </pc:picChg>
      </pc:sldChg>
      <pc:sldChg chg="modSp">
        <pc:chgData name="Petra Bubalo" userId="S::petra.bubalo4@skole.hr::bd03e6fe-c375-47df-8e3d-8c3fded3973a" providerId="AD" clId="Web-{9207BD91-82B9-4D9D-AF69-7DB69B3A04CF}" dt="2023-11-28T23:22:58.739" v="68" actId="20577"/>
        <pc:sldMkLst>
          <pc:docMk/>
          <pc:sldMk cId="32249808" sldId="262"/>
        </pc:sldMkLst>
        <pc:spChg chg="mod">
          <ac:chgData name="Petra Bubalo" userId="S::petra.bubalo4@skole.hr::bd03e6fe-c375-47df-8e3d-8c3fded3973a" providerId="AD" clId="Web-{9207BD91-82B9-4D9D-AF69-7DB69B3A04CF}" dt="2023-11-28T23:22:58.739" v="68" actId="20577"/>
          <ac:spMkLst>
            <pc:docMk/>
            <pc:sldMk cId="32249808" sldId="262"/>
            <ac:spMk id="3" creationId="{CEB68B8B-BE3E-B6C0-6C82-DB920E3C7AD8}"/>
          </ac:spMkLst>
        </pc:spChg>
      </pc:sldChg>
      <pc:sldChg chg="ord">
        <pc:chgData name="Petra Bubalo" userId="S::petra.bubalo4@skole.hr::bd03e6fe-c375-47df-8e3d-8c3fded3973a" providerId="AD" clId="Web-{9207BD91-82B9-4D9D-AF69-7DB69B3A04CF}" dt="2023-11-28T23:23:02.083" v="69"/>
        <pc:sldMkLst>
          <pc:docMk/>
          <pc:sldMk cId="215456001" sldId="263"/>
        </pc:sldMkLst>
      </pc:sldChg>
      <pc:sldChg chg="ord">
        <pc:chgData name="Petra Bubalo" userId="S::petra.bubalo4@skole.hr::bd03e6fe-c375-47df-8e3d-8c3fded3973a" providerId="AD" clId="Web-{9207BD91-82B9-4D9D-AF69-7DB69B3A04CF}" dt="2023-11-28T23:28:50.922" v="130"/>
        <pc:sldMkLst>
          <pc:docMk/>
          <pc:sldMk cId="911233098" sldId="266"/>
        </pc:sldMkLst>
      </pc:sldChg>
    </pc:docChg>
  </pc:docChgLst>
  <pc:docChgLst>
    <pc:chgData name="Petra Bubalo" userId="bd03e6fe-c375-47df-8e3d-8c3fded3973a" providerId="ADAL" clId="{A79372C2-C9B4-A74C-80AB-D5C50813F889}"/>
    <pc:docChg chg="undo custSel addSld modSld modMainMaster">
      <pc:chgData name="Petra Bubalo" userId="bd03e6fe-c375-47df-8e3d-8c3fded3973a" providerId="ADAL" clId="{A79372C2-C9B4-A74C-80AB-D5C50813F889}" dt="2023-11-29T13:31:51.363" v="3576" actId="14100"/>
      <pc:docMkLst>
        <pc:docMk/>
      </pc:docMkLst>
      <pc:sldChg chg="modSp 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587581961" sldId="256"/>
        </pc:sldMkLst>
        <pc:spChg chg="mod">
          <ac:chgData name="Petra Bubalo" userId="bd03e6fe-c375-47df-8e3d-8c3fded3973a" providerId="ADAL" clId="{A79372C2-C9B4-A74C-80AB-D5C50813F889}" dt="2023-11-29T13:29:34.412" v="3564" actId="1076"/>
          <ac:spMkLst>
            <pc:docMk/>
            <pc:sldMk cId="587581961" sldId="256"/>
            <ac:spMk id="2" creationId="{FF5105FB-B0AE-5682-D6A4-A2A92021D190}"/>
          </ac:spMkLst>
        </pc:spChg>
        <pc:spChg chg="mod">
          <ac:chgData name="Petra Bubalo" userId="bd03e6fe-c375-47df-8e3d-8c3fded3973a" providerId="ADAL" clId="{A79372C2-C9B4-A74C-80AB-D5C50813F889}" dt="2023-11-29T13:29:38.944" v="3565" actId="1076"/>
          <ac:spMkLst>
            <pc:docMk/>
            <pc:sldMk cId="587581961" sldId="256"/>
            <ac:spMk id="3" creationId="{84F55D64-D81E-286A-1BF6-DA7D1A5D6C22}"/>
          </ac:spMkLst>
        </pc:spChg>
      </pc:sldChg>
      <pc:sldChg chg="modSp modTransition">
        <pc:chgData name="Petra Bubalo" userId="bd03e6fe-c375-47df-8e3d-8c3fded3973a" providerId="ADAL" clId="{A79372C2-C9B4-A74C-80AB-D5C50813F889}" dt="2023-11-29T13:31:51.363" v="3576" actId="14100"/>
        <pc:sldMkLst>
          <pc:docMk/>
          <pc:sldMk cId="2881461697" sldId="257"/>
        </pc:sldMkLst>
        <pc:spChg chg="mod">
          <ac:chgData name="Petra Bubalo" userId="bd03e6fe-c375-47df-8e3d-8c3fded3973a" providerId="ADAL" clId="{A79372C2-C9B4-A74C-80AB-D5C50813F889}" dt="2023-11-29T13:31:51.363" v="3576" actId="14100"/>
          <ac:spMkLst>
            <pc:docMk/>
            <pc:sldMk cId="2881461697" sldId="257"/>
            <ac:spMk id="3" creationId="{0D73127F-5C6A-81E6-E4ED-9CE63F41F4C0}"/>
          </ac:spMkLst>
        </pc:spChg>
      </pc:sldChg>
      <pc:sldChg chg="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2185980314" sldId="258"/>
        </pc:sldMkLst>
      </pc:sldChg>
      <pc:sldChg chg="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649348869" sldId="259"/>
        </pc:sldMkLst>
      </pc:sldChg>
      <pc:sldChg chg="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1178233955" sldId="260"/>
        </pc:sldMkLst>
      </pc:sldChg>
      <pc:sldChg chg="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116767068" sldId="261"/>
        </pc:sldMkLst>
      </pc:sldChg>
      <pc:sldChg chg="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32249808" sldId="262"/>
        </pc:sldMkLst>
      </pc:sldChg>
      <pc:sldChg chg="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215456001" sldId="263"/>
        </pc:sldMkLst>
      </pc:sldChg>
      <pc:sldChg chg="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1692518229" sldId="264"/>
        </pc:sldMkLst>
      </pc:sldChg>
      <pc:sldChg chg="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4225956527" sldId="265"/>
        </pc:sldMkLst>
      </pc:sldChg>
      <pc:sldChg chg="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911233098" sldId="266"/>
        </pc:sldMkLst>
      </pc:sldChg>
      <pc:sldChg chg="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1470423224" sldId="268"/>
        </pc:sldMkLst>
      </pc:sldChg>
      <pc:sldChg chg="addSp modSp new 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1739931000" sldId="269"/>
        </pc:sldMkLst>
        <pc:spChg chg="mod">
          <ac:chgData name="Petra Bubalo" userId="bd03e6fe-c375-47df-8e3d-8c3fded3973a" providerId="ADAL" clId="{A79372C2-C9B4-A74C-80AB-D5C50813F889}" dt="2023-11-29T13:23:54.465" v="3482" actId="113"/>
          <ac:spMkLst>
            <pc:docMk/>
            <pc:sldMk cId="1739931000" sldId="269"/>
            <ac:spMk id="2" creationId="{6B0DF86B-F006-F3A5-A2CD-78A94FE486AD}"/>
          </ac:spMkLst>
        </pc:spChg>
        <pc:spChg chg="mod">
          <ac:chgData name="Petra Bubalo" userId="bd03e6fe-c375-47df-8e3d-8c3fded3973a" providerId="ADAL" clId="{A79372C2-C9B4-A74C-80AB-D5C50813F889}" dt="2023-11-29T13:24:09.265" v="3486" actId="14100"/>
          <ac:spMkLst>
            <pc:docMk/>
            <pc:sldMk cId="1739931000" sldId="269"/>
            <ac:spMk id="3" creationId="{1CD089F5-CA74-BE38-FEAF-4199D3668F3F}"/>
          </ac:spMkLst>
        </pc:spChg>
        <pc:picChg chg="add">
          <ac:chgData name="Petra Bubalo" userId="bd03e6fe-c375-47df-8e3d-8c3fded3973a" providerId="ADAL" clId="{A79372C2-C9B4-A74C-80AB-D5C50813F889}" dt="2023-11-29T13:13:16.558" v="3469" actId="931"/>
          <ac:picMkLst>
            <pc:docMk/>
            <pc:sldMk cId="1739931000" sldId="269"/>
            <ac:picMk id="4" creationId="{E6E4CC16-0CF0-8D19-7F44-4CB9344274CC}"/>
          </ac:picMkLst>
        </pc:picChg>
      </pc:sldChg>
      <pc:sldChg chg="addSp modSp new mod modTransition setBg">
        <pc:chgData name="Petra Bubalo" userId="bd03e6fe-c375-47df-8e3d-8c3fded3973a" providerId="ADAL" clId="{A79372C2-C9B4-A74C-80AB-D5C50813F889}" dt="2023-11-29T13:30:04.808" v="3569" actId="12563"/>
        <pc:sldMkLst>
          <pc:docMk/>
          <pc:sldMk cId="2248932546" sldId="270"/>
        </pc:sldMkLst>
        <pc:spChg chg="mod">
          <ac:chgData name="Petra Bubalo" userId="bd03e6fe-c375-47df-8e3d-8c3fded3973a" providerId="ADAL" clId="{A79372C2-C9B4-A74C-80AB-D5C50813F889}" dt="2023-11-29T13:24:52.022" v="3495" actId="27636"/>
          <ac:spMkLst>
            <pc:docMk/>
            <pc:sldMk cId="2248932546" sldId="270"/>
            <ac:spMk id="2" creationId="{84E078D0-A907-C4B6-7C4D-342BAFDB8BB4}"/>
          </ac:spMkLst>
        </pc:spChg>
        <pc:spChg chg="mod">
          <ac:chgData name="Petra Bubalo" userId="bd03e6fe-c375-47df-8e3d-8c3fded3973a" providerId="ADAL" clId="{A79372C2-C9B4-A74C-80AB-D5C50813F889}" dt="2023-11-29T13:24:23.482" v="3487" actId="2711"/>
          <ac:spMkLst>
            <pc:docMk/>
            <pc:sldMk cId="2248932546" sldId="270"/>
            <ac:spMk id="3" creationId="{AECB3654-38E5-07FF-E603-0BD809DBC207}"/>
          </ac:spMkLst>
        </pc:spChg>
        <pc:picChg chg="add">
          <ac:chgData name="Petra Bubalo" userId="bd03e6fe-c375-47df-8e3d-8c3fded3973a" providerId="ADAL" clId="{A79372C2-C9B4-A74C-80AB-D5C50813F889}" dt="2023-11-29T13:15:26.914" v="3470" actId="931"/>
          <ac:picMkLst>
            <pc:docMk/>
            <pc:sldMk cId="2248932546" sldId="270"/>
            <ac:picMk id="4" creationId="{8ADBDBF8-C751-19D9-DF52-8167142AE9C7}"/>
          </ac:picMkLst>
        </pc:picChg>
      </pc:sldChg>
      <pc:sldChg chg="addSp modSp new 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1927857247" sldId="271"/>
        </pc:sldMkLst>
        <pc:spChg chg="mod">
          <ac:chgData name="Petra Bubalo" userId="bd03e6fe-c375-47df-8e3d-8c3fded3973a" providerId="ADAL" clId="{A79372C2-C9B4-A74C-80AB-D5C50813F889}" dt="2023-11-29T13:24:58.412" v="3499" actId="14100"/>
          <ac:spMkLst>
            <pc:docMk/>
            <pc:sldMk cId="1927857247" sldId="271"/>
            <ac:spMk id="2" creationId="{2452525C-FA72-EFAA-9BC9-B9485E67113F}"/>
          </ac:spMkLst>
        </pc:spChg>
        <pc:spChg chg="mod">
          <ac:chgData name="Petra Bubalo" userId="bd03e6fe-c375-47df-8e3d-8c3fded3973a" providerId="ADAL" clId="{A79372C2-C9B4-A74C-80AB-D5C50813F889}" dt="2023-11-29T13:25:20.300" v="3502" actId="255"/>
          <ac:spMkLst>
            <pc:docMk/>
            <pc:sldMk cId="1927857247" sldId="271"/>
            <ac:spMk id="3" creationId="{89CFF0AD-E7ED-9FBA-9B2C-B85BC6E3C7BF}"/>
          </ac:spMkLst>
        </pc:spChg>
        <pc:picChg chg="add">
          <ac:chgData name="Petra Bubalo" userId="bd03e6fe-c375-47df-8e3d-8c3fded3973a" providerId="ADAL" clId="{A79372C2-C9B4-A74C-80AB-D5C50813F889}" dt="2023-11-29T13:16:25.575" v="3471" actId="931"/>
          <ac:picMkLst>
            <pc:docMk/>
            <pc:sldMk cId="1927857247" sldId="271"/>
            <ac:picMk id="4" creationId="{2AD9EBEA-F8A8-DE24-AC9B-9DF354F4653D}"/>
          </ac:picMkLst>
        </pc:picChg>
      </pc:sldChg>
      <pc:sldChg chg="addSp modSp new 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376743888" sldId="272"/>
        </pc:sldMkLst>
        <pc:spChg chg="mod">
          <ac:chgData name="Petra Bubalo" userId="bd03e6fe-c375-47df-8e3d-8c3fded3973a" providerId="ADAL" clId="{A79372C2-C9B4-A74C-80AB-D5C50813F889}" dt="2023-11-29T13:26:17.480" v="3517" actId="14100"/>
          <ac:spMkLst>
            <pc:docMk/>
            <pc:sldMk cId="376743888" sldId="272"/>
            <ac:spMk id="2" creationId="{14F9BD23-10BC-73F7-02ED-606B666F409E}"/>
          </ac:spMkLst>
        </pc:spChg>
        <pc:spChg chg="mod">
          <ac:chgData name="Petra Bubalo" userId="bd03e6fe-c375-47df-8e3d-8c3fded3973a" providerId="ADAL" clId="{A79372C2-C9B4-A74C-80AB-D5C50813F889}" dt="2023-11-29T13:26:03.306" v="3514" actId="14100"/>
          <ac:spMkLst>
            <pc:docMk/>
            <pc:sldMk cId="376743888" sldId="272"/>
            <ac:spMk id="3" creationId="{C9298A26-F5EC-3BB9-2E7D-7E369B576D5A}"/>
          </ac:spMkLst>
        </pc:spChg>
        <pc:picChg chg="add">
          <ac:chgData name="Petra Bubalo" userId="bd03e6fe-c375-47df-8e3d-8c3fded3973a" providerId="ADAL" clId="{A79372C2-C9B4-A74C-80AB-D5C50813F889}" dt="2023-11-29T13:17:40.498" v="3472" actId="931"/>
          <ac:picMkLst>
            <pc:docMk/>
            <pc:sldMk cId="376743888" sldId="272"/>
            <ac:picMk id="4" creationId="{C35FDCCB-8EF0-4AF8-ED89-1061FC6177C1}"/>
          </ac:picMkLst>
        </pc:picChg>
      </pc:sldChg>
      <pc:sldChg chg="modSp new 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3836852699" sldId="273"/>
        </pc:sldMkLst>
        <pc:spChg chg="mod">
          <ac:chgData name="Petra Bubalo" userId="bd03e6fe-c375-47df-8e3d-8c3fded3973a" providerId="ADAL" clId="{A79372C2-C9B4-A74C-80AB-D5C50813F889}" dt="2023-11-29T13:27:05.222" v="3525" actId="27636"/>
          <ac:spMkLst>
            <pc:docMk/>
            <pc:sldMk cId="3836852699" sldId="273"/>
            <ac:spMk id="2" creationId="{2D8A4842-5344-CBD8-916A-565E6D4EAFCA}"/>
          </ac:spMkLst>
        </pc:spChg>
        <pc:spChg chg="mod">
          <ac:chgData name="Petra Bubalo" userId="bd03e6fe-c375-47df-8e3d-8c3fded3973a" providerId="ADAL" clId="{A79372C2-C9B4-A74C-80AB-D5C50813F889}" dt="2023-11-29T13:26:31.178" v="3518" actId="2711"/>
          <ac:spMkLst>
            <pc:docMk/>
            <pc:sldMk cId="3836852699" sldId="273"/>
            <ac:spMk id="3" creationId="{26148202-FD44-A94E-67C4-5889012FD9C3}"/>
          </ac:spMkLst>
        </pc:spChg>
      </pc:sldChg>
      <pc:sldChg chg="addSp modSp new modTransition">
        <pc:chgData name="Petra Bubalo" userId="bd03e6fe-c375-47df-8e3d-8c3fded3973a" providerId="ADAL" clId="{A79372C2-C9B4-A74C-80AB-D5C50813F889}" dt="2023-11-29T13:31:00.673" v="3571" actId="14100"/>
        <pc:sldMkLst>
          <pc:docMk/>
          <pc:sldMk cId="1286487531" sldId="274"/>
        </pc:sldMkLst>
        <pc:spChg chg="mod">
          <ac:chgData name="Petra Bubalo" userId="bd03e6fe-c375-47df-8e3d-8c3fded3973a" providerId="ADAL" clId="{A79372C2-C9B4-A74C-80AB-D5C50813F889}" dt="2023-11-29T13:27:06.554" v="3526" actId="113"/>
          <ac:spMkLst>
            <pc:docMk/>
            <pc:sldMk cId="1286487531" sldId="274"/>
            <ac:spMk id="2" creationId="{3DE14DDA-5ABC-6FEF-9114-398812853507}"/>
          </ac:spMkLst>
        </pc:spChg>
        <pc:spChg chg="mod">
          <ac:chgData name="Petra Bubalo" userId="bd03e6fe-c375-47df-8e3d-8c3fded3973a" providerId="ADAL" clId="{A79372C2-C9B4-A74C-80AB-D5C50813F889}" dt="2023-11-29T13:30:57.053" v="3570" actId="1076"/>
          <ac:spMkLst>
            <pc:docMk/>
            <pc:sldMk cId="1286487531" sldId="274"/>
            <ac:spMk id="3" creationId="{8C3E1258-B88A-8F61-4480-E95A49BC0EF9}"/>
          </ac:spMkLst>
        </pc:spChg>
        <pc:spChg chg="add mod">
          <ac:chgData name="Petra Bubalo" userId="bd03e6fe-c375-47df-8e3d-8c3fded3973a" providerId="ADAL" clId="{A79372C2-C9B4-A74C-80AB-D5C50813F889}" dt="2023-11-29T12:39:44.967" v="2239" actId="14100"/>
          <ac:spMkLst>
            <pc:docMk/>
            <pc:sldMk cId="1286487531" sldId="274"/>
            <ac:spMk id="4" creationId="{E8244D65-936A-35A8-A1F1-6093661AB36E}"/>
          </ac:spMkLst>
        </pc:spChg>
        <pc:spChg chg="mod">
          <ac:chgData name="Petra Bubalo" userId="bd03e6fe-c375-47df-8e3d-8c3fded3973a" providerId="ADAL" clId="{A79372C2-C9B4-A74C-80AB-D5C50813F889}" dt="2023-11-29T13:31:00.673" v="3571" actId="14100"/>
          <ac:spMkLst>
            <pc:docMk/>
            <pc:sldMk cId="1286487531" sldId="274"/>
            <ac:spMk id="9" creationId="{573CF0C1-99C3-C9BC-2059-E396BAA811F0}"/>
          </ac:spMkLst>
        </pc:spChg>
      </pc:sldChg>
      <pc:sldChg chg="modSp new 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226125456" sldId="275"/>
        </pc:sldMkLst>
        <pc:spChg chg="mod">
          <ac:chgData name="Petra Bubalo" userId="bd03e6fe-c375-47df-8e3d-8c3fded3973a" providerId="ADAL" clId="{A79372C2-C9B4-A74C-80AB-D5C50813F889}" dt="2023-11-29T12:40:20.937" v="2257" actId="20577"/>
          <ac:spMkLst>
            <pc:docMk/>
            <pc:sldMk cId="226125456" sldId="275"/>
            <ac:spMk id="2" creationId="{94F7534B-7BE4-DB13-F407-FEDE98398C01}"/>
          </ac:spMkLst>
        </pc:spChg>
        <pc:spChg chg="mod">
          <ac:chgData name="Petra Bubalo" userId="bd03e6fe-c375-47df-8e3d-8c3fded3973a" providerId="ADAL" clId="{A79372C2-C9B4-A74C-80AB-D5C50813F889}" dt="2023-11-29T12:49:57.172" v="2837" actId="20577"/>
          <ac:spMkLst>
            <pc:docMk/>
            <pc:sldMk cId="226125456" sldId="275"/>
            <ac:spMk id="3" creationId="{085A67D3-95AD-2ECB-3650-B05A43EAF4A9}"/>
          </ac:spMkLst>
        </pc:spChg>
      </pc:sldChg>
      <pc:sldChg chg="modSp new 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2116995517" sldId="276"/>
        </pc:sldMkLst>
        <pc:spChg chg="mod">
          <ac:chgData name="Petra Bubalo" userId="bd03e6fe-c375-47df-8e3d-8c3fded3973a" providerId="ADAL" clId="{A79372C2-C9B4-A74C-80AB-D5C50813F889}" dt="2023-11-29T13:28:07.390" v="3532" actId="113"/>
          <ac:spMkLst>
            <pc:docMk/>
            <pc:sldMk cId="2116995517" sldId="276"/>
            <ac:spMk id="2" creationId="{8262A1A0-0A23-3194-2201-EF77A95939CD}"/>
          </ac:spMkLst>
        </pc:spChg>
        <pc:spChg chg="mod">
          <ac:chgData name="Petra Bubalo" userId="bd03e6fe-c375-47df-8e3d-8c3fded3973a" providerId="ADAL" clId="{A79372C2-C9B4-A74C-80AB-D5C50813F889}" dt="2023-11-29T13:28:20.264" v="3535" actId="14100"/>
          <ac:spMkLst>
            <pc:docMk/>
            <pc:sldMk cId="2116995517" sldId="276"/>
            <ac:spMk id="3" creationId="{DF6C4A5A-E0B8-3DAE-4BEA-F1F16BCA914C}"/>
          </ac:spMkLst>
        </pc:spChg>
      </pc:sldChg>
      <pc:sldChg chg="modSp new modTransition">
        <pc:chgData name="Petra Bubalo" userId="bd03e6fe-c375-47df-8e3d-8c3fded3973a" providerId="ADAL" clId="{A79372C2-C9B4-A74C-80AB-D5C50813F889}" dt="2023-11-29T13:30:04.808" v="3569" actId="12563"/>
        <pc:sldMkLst>
          <pc:docMk/>
          <pc:sldMk cId="2933822375" sldId="277"/>
        </pc:sldMkLst>
        <pc:spChg chg="mod">
          <ac:chgData name="Petra Bubalo" userId="bd03e6fe-c375-47df-8e3d-8c3fded3973a" providerId="ADAL" clId="{A79372C2-C9B4-A74C-80AB-D5C50813F889}" dt="2023-11-29T13:28:30.911" v="3537" actId="2711"/>
          <ac:spMkLst>
            <pc:docMk/>
            <pc:sldMk cId="2933822375" sldId="277"/>
            <ac:spMk id="2" creationId="{0034E48A-E819-5B0F-45A6-83771A818CF4}"/>
          </ac:spMkLst>
        </pc:spChg>
        <pc:spChg chg="mod">
          <ac:chgData name="Petra Bubalo" userId="bd03e6fe-c375-47df-8e3d-8c3fded3973a" providerId="ADAL" clId="{A79372C2-C9B4-A74C-80AB-D5C50813F889}" dt="2023-11-29T13:28:37.737" v="3538" actId="2711"/>
          <ac:spMkLst>
            <pc:docMk/>
            <pc:sldMk cId="2933822375" sldId="277"/>
            <ac:spMk id="3" creationId="{7DF09F88-AC1C-8631-08C0-B36927A3CB5C}"/>
          </ac:spMkLst>
        </pc:spChg>
      </pc:sldChg>
      <pc:sldMasterChg chg="modTransition modSldLayout">
        <pc:chgData name="Petra Bubalo" userId="bd03e6fe-c375-47df-8e3d-8c3fded3973a" providerId="ADAL" clId="{A79372C2-C9B4-A74C-80AB-D5C50813F889}" dt="2023-11-29T13:30:04.808" v="3569" actId="12563"/>
        <pc:sldMasterMkLst>
          <pc:docMk/>
          <pc:sldMasterMk cId="1703003645" sldId="2147483648"/>
        </pc:sldMasterMkLst>
        <pc:sldLayoutChg chg="modTransition">
          <pc:chgData name="Petra Bubalo" userId="bd03e6fe-c375-47df-8e3d-8c3fded3973a" providerId="ADAL" clId="{A79372C2-C9B4-A74C-80AB-D5C50813F889}" dt="2023-11-29T13:30:04.808" v="3569" actId="12563"/>
          <pc:sldLayoutMkLst>
            <pc:docMk/>
            <pc:sldMasterMk cId="1703003645" sldId="2147483648"/>
            <pc:sldLayoutMk cId="2896539253" sldId="2147483649"/>
          </pc:sldLayoutMkLst>
        </pc:sldLayoutChg>
        <pc:sldLayoutChg chg="modTransition">
          <pc:chgData name="Petra Bubalo" userId="bd03e6fe-c375-47df-8e3d-8c3fded3973a" providerId="ADAL" clId="{A79372C2-C9B4-A74C-80AB-D5C50813F889}" dt="2023-11-29T13:30:04.808" v="3569" actId="12563"/>
          <pc:sldLayoutMkLst>
            <pc:docMk/>
            <pc:sldMasterMk cId="1703003645" sldId="2147483648"/>
            <pc:sldLayoutMk cId="1380202809" sldId="2147483650"/>
          </pc:sldLayoutMkLst>
        </pc:sldLayoutChg>
        <pc:sldLayoutChg chg="modTransition">
          <pc:chgData name="Petra Bubalo" userId="bd03e6fe-c375-47df-8e3d-8c3fded3973a" providerId="ADAL" clId="{A79372C2-C9B4-A74C-80AB-D5C50813F889}" dt="2023-11-29T13:30:04.808" v="3569" actId="12563"/>
          <pc:sldLayoutMkLst>
            <pc:docMk/>
            <pc:sldMasterMk cId="1703003645" sldId="2147483648"/>
            <pc:sldLayoutMk cId="4183069722" sldId="2147483651"/>
          </pc:sldLayoutMkLst>
        </pc:sldLayoutChg>
        <pc:sldLayoutChg chg="modTransition">
          <pc:chgData name="Petra Bubalo" userId="bd03e6fe-c375-47df-8e3d-8c3fded3973a" providerId="ADAL" clId="{A79372C2-C9B4-A74C-80AB-D5C50813F889}" dt="2023-11-29T13:30:04.808" v="3569" actId="12563"/>
          <pc:sldLayoutMkLst>
            <pc:docMk/>
            <pc:sldMasterMk cId="1703003645" sldId="2147483648"/>
            <pc:sldLayoutMk cId="3587470940" sldId="2147483652"/>
          </pc:sldLayoutMkLst>
        </pc:sldLayoutChg>
        <pc:sldLayoutChg chg="modTransition">
          <pc:chgData name="Petra Bubalo" userId="bd03e6fe-c375-47df-8e3d-8c3fded3973a" providerId="ADAL" clId="{A79372C2-C9B4-A74C-80AB-D5C50813F889}" dt="2023-11-29T13:30:04.808" v="3569" actId="12563"/>
          <pc:sldLayoutMkLst>
            <pc:docMk/>
            <pc:sldMasterMk cId="1703003645" sldId="2147483648"/>
            <pc:sldLayoutMk cId="3385790492" sldId="2147483653"/>
          </pc:sldLayoutMkLst>
        </pc:sldLayoutChg>
        <pc:sldLayoutChg chg="modTransition">
          <pc:chgData name="Petra Bubalo" userId="bd03e6fe-c375-47df-8e3d-8c3fded3973a" providerId="ADAL" clId="{A79372C2-C9B4-A74C-80AB-D5C50813F889}" dt="2023-11-29T13:30:04.808" v="3569" actId="12563"/>
          <pc:sldLayoutMkLst>
            <pc:docMk/>
            <pc:sldMasterMk cId="1703003645" sldId="2147483648"/>
            <pc:sldLayoutMk cId="319147467" sldId="2147483654"/>
          </pc:sldLayoutMkLst>
        </pc:sldLayoutChg>
        <pc:sldLayoutChg chg="modTransition">
          <pc:chgData name="Petra Bubalo" userId="bd03e6fe-c375-47df-8e3d-8c3fded3973a" providerId="ADAL" clId="{A79372C2-C9B4-A74C-80AB-D5C50813F889}" dt="2023-11-29T13:30:04.808" v="3569" actId="12563"/>
          <pc:sldLayoutMkLst>
            <pc:docMk/>
            <pc:sldMasterMk cId="1703003645" sldId="2147483648"/>
            <pc:sldLayoutMk cId="2722361062" sldId="2147483655"/>
          </pc:sldLayoutMkLst>
        </pc:sldLayoutChg>
        <pc:sldLayoutChg chg="modTransition">
          <pc:chgData name="Petra Bubalo" userId="bd03e6fe-c375-47df-8e3d-8c3fded3973a" providerId="ADAL" clId="{A79372C2-C9B4-A74C-80AB-D5C50813F889}" dt="2023-11-29T13:30:04.808" v="3569" actId="12563"/>
          <pc:sldLayoutMkLst>
            <pc:docMk/>
            <pc:sldMasterMk cId="1703003645" sldId="2147483648"/>
            <pc:sldLayoutMk cId="2600393531" sldId="2147483656"/>
          </pc:sldLayoutMkLst>
        </pc:sldLayoutChg>
        <pc:sldLayoutChg chg="modTransition">
          <pc:chgData name="Petra Bubalo" userId="bd03e6fe-c375-47df-8e3d-8c3fded3973a" providerId="ADAL" clId="{A79372C2-C9B4-A74C-80AB-D5C50813F889}" dt="2023-11-29T13:30:04.808" v="3569" actId="12563"/>
          <pc:sldLayoutMkLst>
            <pc:docMk/>
            <pc:sldMasterMk cId="1703003645" sldId="2147483648"/>
            <pc:sldLayoutMk cId="1784093394" sldId="2147483657"/>
          </pc:sldLayoutMkLst>
        </pc:sldLayoutChg>
        <pc:sldLayoutChg chg="modTransition">
          <pc:chgData name="Petra Bubalo" userId="bd03e6fe-c375-47df-8e3d-8c3fded3973a" providerId="ADAL" clId="{A79372C2-C9B4-A74C-80AB-D5C50813F889}" dt="2023-11-29T13:30:04.808" v="3569" actId="12563"/>
          <pc:sldLayoutMkLst>
            <pc:docMk/>
            <pc:sldMasterMk cId="1703003645" sldId="2147483648"/>
            <pc:sldLayoutMk cId="3901131508" sldId="2147483658"/>
          </pc:sldLayoutMkLst>
        </pc:sldLayoutChg>
        <pc:sldLayoutChg chg="modTransition">
          <pc:chgData name="Petra Bubalo" userId="bd03e6fe-c375-47df-8e3d-8c3fded3973a" providerId="ADAL" clId="{A79372C2-C9B4-A74C-80AB-D5C50813F889}" dt="2023-11-29T13:30:04.808" v="3569" actId="12563"/>
          <pc:sldLayoutMkLst>
            <pc:docMk/>
            <pc:sldMasterMk cId="1703003645" sldId="2147483648"/>
            <pc:sldLayoutMk cId="1838881372" sldId="2147483659"/>
          </pc:sldLayoutMkLst>
        </pc:sldLayoutChg>
      </pc:sldMasterChg>
    </pc:docChg>
  </pc:docChgLst>
  <pc:docChgLst>
    <pc:chgData name="Petra Bubalo" userId="S::petra.bubalo4@skole.hr::bd03e6fe-c375-47df-8e3d-8c3fded3973a" providerId="AD" clId="Web-{90B9A252-6667-4923-954C-0430B6560C1E}"/>
    <pc:docChg chg="addSld delSld modSld">
      <pc:chgData name="Petra Bubalo" userId="S::petra.bubalo4@skole.hr::bd03e6fe-c375-47df-8e3d-8c3fded3973a" providerId="AD" clId="Web-{90B9A252-6667-4923-954C-0430B6560C1E}" dt="2023-11-29T00:09:25.219" v="159" actId="20577"/>
      <pc:docMkLst>
        <pc:docMk/>
      </pc:docMkLst>
      <pc:sldChg chg="addSp modSp mod setBg">
        <pc:chgData name="Petra Bubalo" userId="S::petra.bubalo4@skole.hr::bd03e6fe-c375-47df-8e3d-8c3fded3973a" providerId="AD" clId="Web-{90B9A252-6667-4923-954C-0430B6560C1E}" dt="2023-11-28T23:40:54.426" v="20" actId="20577"/>
        <pc:sldMkLst>
          <pc:docMk/>
          <pc:sldMk cId="649348869" sldId="259"/>
        </pc:sldMkLst>
        <pc:spChg chg="mod">
          <ac:chgData name="Petra Bubalo" userId="S::petra.bubalo4@skole.hr::bd03e6fe-c375-47df-8e3d-8c3fded3973a" providerId="AD" clId="Web-{90B9A252-6667-4923-954C-0430B6560C1E}" dt="2023-11-28T23:40:47.847" v="19" actId="20577"/>
          <ac:spMkLst>
            <pc:docMk/>
            <pc:sldMk cId="649348869" sldId="259"/>
            <ac:spMk id="2" creationId="{87CC0945-4FF9-8B0D-0160-57D4DAD42804}"/>
          </ac:spMkLst>
        </pc:spChg>
        <pc:spChg chg="mod ord">
          <ac:chgData name="Petra Bubalo" userId="S::petra.bubalo4@skole.hr::bd03e6fe-c375-47df-8e3d-8c3fded3973a" providerId="AD" clId="Web-{90B9A252-6667-4923-954C-0430B6560C1E}" dt="2023-11-28T23:40:54.426" v="20" actId="20577"/>
          <ac:spMkLst>
            <pc:docMk/>
            <pc:sldMk cId="649348869" sldId="259"/>
            <ac:spMk id="3" creationId="{BB43E0E5-0170-2019-35AB-24F026BDAF65}"/>
          </ac:spMkLst>
        </pc:spChg>
        <pc:picChg chg="mod">
          <ac:chgData name="Petra Bubalo" userId="S::petra.bubalo4@skole.hr::bd03e6fe-c375-47df-8e3d-8c3fded3973a" providerId="AD" clId="Web-{90B9A252-6667-4923-954C-0430B6560C1E}" dt="2023-11-28T23:40:36.160" v="17"/>
          <ac:picMkLst>
            <pc:docMk/>
            <pc:sldMk cId="649348869" sldId="259"/>
            <ac:picMk id="4" creationId="{D946F66A-ABF6-7A55-03A4-8954511AC374}"/>
          </ac:picMkLst>
        </pc:picChg>
        <pc:cxnChg chg="add">
          <ac:chgData name="Petra Bubalo" userId="S::petra.bubalo4@skole.hr::bd03e6fe-c375-47df-8e3d-8c3fded3973a" providerId="AD" clId="Web-{90B9A252-6667-4923-954C-0430B6560C1E}" dt="2023-11-28T23:40:36.160" v="17"/>
          <ac:cxnSpMkLst>
            <pc:docMk/>
            <pc:sldMk cId="649348869" sldId="259"/>
            <ac:cxnSpMk id="9" creationId="{249EDD1B-F94D-B4E6-ACAA-566B9A26FDE3}"/>
          </ac:cxnSpMkLst>
        </pc:cxnChg>
      </pc:sldChg>
      <pc:sldChg chg="modSp">
        <pc:chgData name="Petra Bubalo" userId="S::petra.bubalo4@skole.hr::bd03e6fe-c375-47df-8e3d-8c3fded3973a" providerId="AD" clId="Web-{90B9A252-6667-4923-954C-0430B6560C1E}" dt="2023-11-28T23:40:02.596" v="7" actId="1076"/>
        <pc:sldMkLst>
          <pc:docMk/>
          <pc:sldMk cId="1178233955" sldId="260"/>
        </pc:sldMkLst>
        <pc:spChg chg="mod">
          <ac:chgData name="Petra Bubalo" userId="S::petra.bubalo4@skole.hr::bd03e6fe-c375-47df-8e3d-8c3fded3973a" providerId="AD" clId="Web-{90B9A252-6667-4923-954C-0430B6560C1E}" dt="2023-11-28T23:39:33.781" v="2" actId="14100"/>
          <ac:spMkLst>
            <pc:docMk/>
            <pc:sldMk cId="1178233955" sldId="260"/>
            <ac:spMk id="3" creationId="{2AB37FED-05BE-D64A-0768-776FBBB3EB8D}"/>
          </ac:spMkLst>
        </pc:spChg>
        <pc:spChg chg="mod">
          <ac:chgData name="Petra Bubalo" userId="S::petra.bubalo4@skole.hr::bd03e6fe-c375-47df-8e3d-8c3fded3973a" providerId="AD" clId="Web-{90B9A252-6667-4923-954C-0430B6560C1E}" dt="2023-11-28T23:40:02.565" v="6" actId="14100"/>
          <ac:spMkLst>
            <pc:docMk/>
            <pc:sldMk cId="1178233955" sldId="260"/>
            <ac:spMk id="5" creationId="{DB2FDE95-65D7-3239-12BD-909E4C9F18C9}"/>
          </ac:spMkLst>
        </pc:spChg>
        <pc:picChg chg="mod">
          <ac:chgData name="Petra Bubalo" userId="S::petra.bubalo4@skole.hr::bd03e6fe-c375-47df-8e3d-8c3fded3973a" providerId="AD" clId="Web-{90B9A252-6667-4923-954C-0430B6560C1E}" dt="2023-11-28T23:40:02.596" v="7" actId="1076"/>
          <ac:picMkLst>
            <pc:docMk/>
            <pc:sldMk cId="1178233955" sldId="260"/>
            <ac:picMk id="4" creationId="{CA8669BF-1FC3-EEEA-2D26-2290F1FA693E}"/>
          </ac:picMkLst>
        </pc:picChg>
      </pc:sldChg>
      <pc:sldChg chg="addSp modSp mod setBg">
        <pc:chgData name="Petra Bubalo" userId="S::petra.bubalo4@skole.hr::bd03e6fe-c375-47df-8e3d-8c3fded3973a" providerId="AD" clId="Web-{90B9A252-6667-4923-954C-0430B6560C1E}" dt="2023-11-28T23:44:19.637" v="39" actId="1076"/>
        <pc:sldMkLst>
          <pc:docMk/>
          <pc:sldMk cId="116767068" sldId="261"/>
        </pc:sldMkLst>
        <pc:spChg chg="mod">
          <ac:chgData name="Petra Bubalo" userId="S::petra.bubalo4@skole.hr::bd03e6fe-c375-47df-8e3d-8c3fded3973a" providerId="AD" clId="Web-{90B9A252-6667-4923-954C-0430B6560C1E}" dt="2023-11-28T23:44:15.777" v="38" actId="1076"/>
          <ac:spMkLst>
            <pc:docMk/>
            <pc:sldMk cId="116767068" sldId="261"/>
            <ac:spMk id="2" creationId="{83FA94BC-D70D-9D4E-5AD0-92347DA62016}"/>
          </ac:spMkLst>
        </pc:spChg>
        <pc:spChg chg="mod ord">
          <ac:chgData name="Petra Bubalo" userId="S::petra.bubalo4@skole.hr::bd03e6fe-c375-47df-8e3d-8c3fded3973a" providerId="AD" clId="Web-{90B9A252-6667-4923-954C-0430B6560C1E}" dt="2023-11-28T23:43:39.854" v="30" actId="1076"/>
          <ac:spMkLst>
            <pc:docMk/>
            <pc:sldMk cId="116767068" sldId="261"/>
            <ac:spMk id="3" creationId="{89FAC574-EBF2-DED6-B327-E1D5687DC4F2}"/>
          </ac:spMkLst>
        </pc:spChg>
        <pc:picChg chg="add mod">
          <ac:chgData name="Petra Bubalo" userId="S::petra.bubalo4@skole.hr::bd03e6fe-c375-47df-8e3d-8c3fded3973a" providerId="AD" clId="Web-{90B9A252-6667-4923-954C-0430B6560C1E}" dt="2023-11-28T23:44:19.637" v="39" actId="1076"/>
          <ac:picMkLst>
            <pc:docMk/>
            <pc:sldMk cId="116767068" sldId="261"/>
            <ac:picMk id="4" creationId="{AFB910D8-A911-C0DD-E91D-D6F81B868D68}"/>
          </ac:picMkLst>
        </pc:picChg>
        <pc:cxnChg chg="add">
          <ac:chgData name="Petra Bubalo" userId="S::petra.bubalo4@skole.hr::bd03e6fe-c375-47df-8e3d-8c3fded3973a" providerId="AD" clId="Web-{90B9A252-6667-4923-954C-0430B6560C1E}" dt="2023-11-28T23:42:58.821" v="23"/>
          <ac:cxnSpMkLst>
            <pc:docMk/>
            <pc:sldMk cId="116767068" sldId="261"/>
            <ac:cxnSpMk id="9" creationId="{249EDD1B-F94D-B4E6-ACAA-566B9A26FDE3}"/>
          </ac:cxnSpMkLst>
        </pc:cxnChg>
      </pc:sldChg>
      <pc:sldChg chg="addSp delSp modSp mod setBg">
        <pc:chgData name="Petra Bubalo" userId="S::petra.bubalo4@skole.hr::bd03e6fe-c375-47df-8e3d-8c3fded3973a" providerId="AD" clId="Web-{90B9A252-6667-4923-954C-0430B6560C1E}" dt="2023-11-28T23:51:33.793" v="59" actId="14100"/>
        <pc:sldMkLst>
          <pc:docMk/>
          <pc:sldMk cId="32249808" sldId="262"/>
        </pc:sldMkLst>
        <pc:spChg chg="mod">
          <ac:chgData name="Petra Bubalo" userId="S::petra.bubalo4@skole.hr::bd03e6fe-c375-47df-8e3d-8c3fded3973a" providerId="AD" clId="Web-{90B9A252-6667-4923-954C-0430B6560C1E}" dt="2023-11-28T23:51:24.012" v="57" actId="14100"/>
          <ac:spMkLst>
            <pc:docMk/>
            <pc:sldMk cId="32249808" sldId="262"/>
            <ac:spMk id="2" creationId="{00368D1A-3D6C-5727-FDF2-515246684677}"/>
          </ac:spMkLst>
        </pc:spChg>
        <pc:spChg chg="mod">
          <ac:chgData name="Petra Bubalo" userId="S::petra.bubalo4@skole.hr::bd03e6fe-c375-47df-8e3d-8c3fded3973a" providerId="AD" clId="Web-{90B9A252-6667-4923-954C-0430B6560C1E}" dt="2023-11-28T23:51:33.793" v="59" actId="14100"/>
          <ac:spMkLst>
            <pc:docMk/>
            <pc:sldMk cId="32249808" sldId="262"/>
            <ac:spMk id="3" creationId="{CEB68B8B-BE3E-B6C0-6C82-DB920E3C7AD8}"/>
          </ac:spMkLst>
        </pc:spChg>
        <pc:spChg chg="add">
          <ac:chgData name="Petra Bubalo" userId="S::petra.bubalo4@skole.hr::bd03e6fe-c375-47df-8e3d-8c3fded3973a" providerId="AD" clId="Web-{90B9A252-6667-4923-954C-0430B6560C1E}" dt="2023-11-28T23:51:05.152" v="53"/>
          <ac:spMkLst>
            <pc:docMk/>
            <pc:sldMk cId="32249808" sldId="262"/>
            <ac:spMk id="10" creationId="{56688E73-49B9-4052-A836-D248C825D70D}"/>
          </ac:spMkLst>
        </pc:spChg>
        <pc:spChg chg="add">
          <ac:chgData name="Petra Bubalo" userId="S::petra.bubalo4@skole.hr::bd03e6fe-c375-47df-8e3d-8c3fded3973a" providerId="AD" clId="Web-{90B9A252-6667-4923-954C-0430B6560C1E}" dt="2023-11-28T23:51:05.152" v="53"/>
          <ac:spMkLst>
            <pc:docMk/>
            <pc:sldMk cId="32249808" sldId="262"/>
            <ac:spMk id="12" creationId="{5B6AEE0C-07FE-4154-BC7C-2F20530BC556}"/>
          </ac:spMkLst>
        </pc:spChg>
        <pc:picChg chg="add del mod">
          <ac:chgData name="Petra Bubalo" userId="S::petra.bubalo4@skole.hr::bd03e6fe-c375-47df-8e3d-8c3fded3973a" providerId="AD" clId="Web-{90B9A252-6667-4923-954C-0430B6560C1E}" dt="2023-11-28T23:50:55.511" v="51"/>
          <ac:picMkLst>
            <pc:docMk/>
            <pc:sldMk cId="32249808" sldId="262"/>
            <ac:picMk id="4" creationId="{864EB483-51CF-2F21-326C-390D6C9E8E6B}"/>
          </ac:picMkLst>
        </pc:picChg>
        <pc:picChg chg="add mod ord">
          <ac:chgData name="Petra Bubalo" userId="S::petra.bubalo4@skole.hr::bd03e6fe-c375-47df-8e3d-8c3fded3973a" providerId="AD" clId="Web-{90B9A252-6667-4923-954C-0430B6560C1E}" dt="2023-11-28T23:51:05.152" v="53"/>
          <ac:picMkLst>
            <pc:docMk/>
            <pc:sldMk cId="32249808" sldId="262"/>
            <ac:picMk id="5" creationId="{3C2BA0EA-9A99-3144-AEC4-6B415BC3F047}"/>
          </ac:picMkLst>
        </pc:picChg>
      </pc:sldChg>
      <pc:sldChg chg="addSp modSp mod setBg">
        <pc:chgData name="Petra Bubalo" userId="S::petra.bubalo4@skole.hr::bd03e6fe-c375-47df-8e3d-8c3fded3973a" providerId="AD" clId="Web-{90B9A252-6667-4923-954C-0430B6560C1E}" dt="2023-11-28T23:47:59.192" v="49" actId="14100"/>
        <pc:sldMkLst>
          <pc:docMk/>
          <pc:sldMk cId="215456001" sldId="263"/>
        </pc:sldMkLst>
        <pc:spChg chg="mod">
          <ac:chgData name="Petra Bubalo" userId="S::petra.bubalo4@skole.hr::bd03e6fe-c375-47df-8e3d-8c3fded3973a" providerId="AD" clId="Web-{90B9A252-6667-4923-954C-0430B6560C1E}" dt="2023-11-28T23:47:59.192" v="49" actId="14100"/>
          <ac:spMkLst>
            <pc:docMk/>
            <pc:sldMk cId="215456001" sldId="263"/>
            <ac:spMk id="2" creationId="{51429275-C768-6681-2BC6-19FA5874300A}"/>
          </ac:spMkLst>
        </pc:spChg>
        <pc:spChg chg="mod">
          <ac:chgData name="Petra Bubalo" userId="S::petra.bubalo4@skole.hr::bd03e6fe-c375-47df-8e3d-8c3fded3973a" providerId="AD" clId="Web-{90B9A252-6667-4923-954C-0430B6560C1E}" dt="2023-11-28T23:47:53.910" v="48" actId="20577"/>
          <ac:spMkLst>
            <pc:docMk/>
            <pc:sldMk cId="215456001" sldId="263"/>
            <ac:spMk id="3" creationId="{70F6B59E-9310-76C8-23FA-EE936E109634}"/>
          </ac:spMkLst>
        </pc:spChg>
        <pc:spChg chg="add">
          <ac:chgData name="Petra Bubalo" userId="S::petra.bubalo4@skole.hr::bd03e6fe-c375-47df-8e3d-8c3fded3973a" providerId="AD" clId="Web-{90B9A252-6667-4923-954C-0430B6560C1E}" dt="2023-11-28T23:47:47.816" v="47"/>
          <ac:spMkLst>
            <pc:docMk/>
            <pc:sldMk cId="215456001" sldId="263"/>
            <ac:spMk id="9" creationId="{04812C46-200A-4DEB-A05E-3ED6C68C2387}"/>
          </ac:spMkLst>
        </pc:spChg>
        <pc:spChg chg="add">
          <ac:chgData name="Petra Bubalo" userId="S::petra.bubalo4@skole.hr::bd03e6fe-c375-47df-8e3d-8c3fded3973a" providerId="AD" clId="Web-{90B9A252-6667-4923-954C-0430B6560C1E}" dt="2023-11-28T23:47:47.816" v="47"/>
          <ac:spMkLst>
            <pc:docMk/>
            <pc:sldMk cId="215456001" sldId="263"/>
            <ac:spMk id="11" creationId="{D1EA859B-E555-4109-94F3-6700E046E008}"/>
          </ac:spMkLst>
        </pc:spChg>
        <pc:picChg chg="add mod ord">
          <ac:chgData name="Petra Bubalo" userId="S::petra.bubalo4@skole.hr::bd03e6fe-c375-47df-8e3d-8c3fded3973a" providerId="AD" clId="Web-{90B9A252-6667-4923-954C-0430B6560C1E}" dt="2023-11-28T23:47:47.816" v="47"/>
          <ac:picMkLst>
            <pc:docMk/>
            <pc:sldMk cId="215456001" sldId="263"/>
            <ac:picMk id="4" creationId="{7336CC89-D681-019C-FC8A-C5DB90BEAE34}"/>
          </ac:picMkLst>
        </pc:picChg>
      </pc:sldChg>
      <pc:sldChg chg="addSp delSp modSp mod setBg">
        <pc:chgData name="Petra Bubalo" userId="S::petra.bubalo4@skole.hr::bd03e6fe-c375-47df-8e3d-8c3fded3973a" providerId="AD" clId="Web-{90B9A252-6667-4923-954C-0430B6560C1E}" dt="2023-11-28T23:56:33.701" v="85"/>
        <pc:sldMkLst>
          <pc:docMk/>
          <pc:sldMk cId="1692518229" sldId="264"/>
        </pc:sldMkLst>
        <pc:spChg chg="mod">
          <ac:chgData name="Petra Bubalo" userId="S::petra.bubalo4@skole.hr::bd03e6fe-c375-47df-8e3d-8c3fded3973a" providerId="AD" clId="Web-{90B9A252-6667-4923-954C-0430B6560C1E}" dt="2023-11-28T23:56:26.888" v="83"/>
          <ac:spMkLst>
            <pc:docMk/>
            <pc:sldMk cId="1692518229" sldId="264"/>
            <ac:spMk id="2" creationId="{43316FB6-4380-965A-AC89-8C8C8DAEE6D6}"/>
          </ac:spMkLst>
        </pc:spChg>
        <pc:spChg chg="mod">
          <ac:chgData name="Petra Bubalo" userId="S::petra.bubalo4@skole.hr::bd03e6fe-c375-47df-8e3d-8c3fded3973a" providerId="AD" clId="Web-{90B9A252-6667-4923-954C-0430B6560C1E}" dt="2023-11-28T23:56:26.888" v="83"/>
          <ac:spMkLst>
            <pc:docMk/>
            <pc:sldMk cId="1692518229" sldId="264"/>
            <ac:spMk id="3" creationId="{93810B32-4199-F769-2036-5370DC7ABC9F}"/>
          </ac:spMkLst>
        </pc:spChg>
        <pc:spChg chg="add del">
          <ac:chgData name="Petra Bubalo" userId="S::petra.bubalo4@skole.hr::bd03e6fe-c375-47df-8e3d-8c3fded3973a" providerId="AD" clId="Web-{90B9A252-6667-4923-954C-0430B6560C1E}" dt="2023-11-28T23:56:26.888" v="83"/>
          <ac:spMkLst>
            <pc:docMk/>
            <pc:sldMk cId="1692518229" sldId="264"/>
            <ac:spMk id="16" creationId="{E10650BA-D090-4A23-98E3-B48BBAEA9201}"/>
          </ac:spMkLst>
        </pc:spChg>
        <pc:grpChg chg="add del">
          <ac:chgData name="Petra Bubalo" userId="S::petra.bubalo4@skole.hr::bd03e6fe-c375-47df-8e3d-8c3fded3973a" providerId="AD" clId="Web-{90B9A252-6667-4923-954C-0430B6560C1E}" dt="2023-11-28T23:55:56.200" v="77"/>
          <ac:grpSpMkLst>
            <pc:docMk/>
            <pc:sldMk cId="1692518229" sldId="264"/>
            <ac:grpSpMk id="9" creationId="{434FA563-76F6-CDCF-AEA0-A7B78E44647B}"/>
          </ac:grpSpMkLst>
        </pc:grpChg>
        <pc:grpChg chg="add del">
          <ac:chgData name="Petra Bubalo" userId="S::petra.bubalo4@skole.hr::bd03e6fe-c375-47df-8e3d-8c3fded3973a" providerId="AD" clId="Web-{90B9A252-6667-4923-954C-0430B6560C1E}" dt="2023-11-28T23:56:26.888" v="83"/>
          <ac:grpSpMkLst>
            <pc:docMk/>
            <pc:sldMk cId="1692518229" sldId="264"/>
            <ac:grpSpMk id="18" creationId="{FFB939B9-73CE-4644-87BB-72AEBF001142}"/>
          </ac:grpSpMkLst>
        </pc:grpChg>
        <pc:picChg chg="add del mod modCrop">
          <ac:chgData name="Petra Bubalo" userId="S::petra.bubalo4@skole.hr::bd03e6fe-c375-47df-8e3d-8c3fded3973a" providerId="AD" clId="Web-{90B9A252-6667-4923-954C-0430B6560C1E}" dt="2023-11-28T23:54:44.197" v="75"/>
          <ac:picMkLst>
            <pc:docMk/>
            <pc:sldMk cId="1692518229" sldId="264"/>
            <ac:picMk id="4" creationId="{691AAA22-A2B4-1A36-413C-E052C8A818DE}"/>
          </ac:picMkLst>
        </pc:picChg>
        <pc:picChg chg="add mod ord modCrop">
          <ac:chgData name="Petra Bubalo" userId="S::petra.bubalo4@skole.hr::bd03e6fe-c375-47df-8e3d-8c3fded3973a" providerId="AD" clId="Web-{90B9A252-6667-4923-954C-0430B6560C1E}" dt="2023-11-28T23:56:33.701" v="85"/>
          <ac:picMkLst>
            <pc:docMk/>
            <pc:sldMk cId="1692518229" sldId="264"/>
            <ac:picMk id="5" creationId="{D56FB62D-480C-3317-6292-A1C9124F3FDF}"/>
          </ac:picMkLst>
        </pc:picChg>
        <pc:cxnChg chg="add del">
          <ac:chgData name="Petra Bubalo" userId="S::petra.bubalo4@skole.hr::bd03e6fe-c375-47df-8e3d-8c3fded3973a" providerId="AD" clId="Web-{90B9A252-6667-4923-954C-0430B6560C1E}" dt="2023-11-28T23:56:24.154" v="80"/>
          <ac:cxnSpMkLst>
            <pc:docMk/>
            <pc:sldMk cId="1692518229" sldId="264"/>
            <ac:cxnSpMk id="28" creationId="{FC23E3B9-5ABF-58B3-E2B0-E9A5DAA90037}"/>
          </ac:cxnSpMkLst>
        </pc:cxnChg>
        <pc:cxnChg chg="add del">
          <ac:chgData name="Petra Bubalo" userId="S::petra.bubalo4@skole.hr::bd03e6fe-c375-47df-8e3d-8c3fded3973a" providerId="AD" clId="Web-{90B9A252-6667-4923-954C-0430B6560C1E}" dt="2023-11-28T23:56:26.888" v="82"/>
          <ac:cxnSpMkLst>
            <pc:docMk/>
            <pc:sldMk cId="1692518229" sldId="264"/>
            <ac:cxnSpMk id="30" creationId="{249EDD1B-F94D-B4E6-ACAA-566B9A26FDE3}"/>
          </ac:cxnSpMkLst>
        </pc:cxnChg>
        <pc:cxnChg chg="add">
          <ac:chgData name="Petra Bubalo" userId="S::petra.bubalo4@skole.hr::bd03e6fe-c375-47df-8e3d-8c3fded3973a" providerId="AD" clId="Web-{90B9A252-6667-4923-954C-0430B6560C1E}" dt="2023-11-28T23:56:26.888" v="83"/>
          <ac:cxnSpMkLst>
            <pc:docMk/>
            <pc:sldMk cId="1692518229" sldId="264"/>
            <ac:cxnSpMk id="32" creationId="{FC23E3B9-5ABF-58B3-E2B0-E9A5DAA90037}"/>
          </ac:cxnSpMkLst>
        </pc:cxnChg>
      </pc:sldChg>
      <pc:sldChg chg="addSp modSp mod setBg">
        <pc:chgData name="Petra Bubalo" userId="S::petra.bubalo4@skole.hr::bd03e6fe-c375-47df-8e3d-8c3fded3973a" providerId="AD" clId="Web-{90B9A252-6667-4923-954C-0430B6560C1E}" dt="2023-11-29T00:07:44.445" v="135" actId="1076"/>
        <pc:sldMkLst>
          <pc:docMk/>
          <pc:sldMk cId="4225956527" sldId="265"/>
        </pc:sldMkLst>
        <pc:spChg chg="mod">
          <ac:chgData name="Petra Bubalo" userId="S::petra.bubalo4@skole.hr::bd03e6fe-c375-47df-8e3d-8c3fded3973a" providerId="AD" clId="Web-{90B9A252-6667-4923-954C-0430B6560C1E}" dt="2023-11-29T00:07:44.445" v="135" actId="1076"/>
          <ac:spMkLst>
            <pc:docMk/>
            <pc:sldMk cId="4225956527" sldId="265"/>
            <ac:spMk id="2" creationId="{6460026A-277D-0FAF-63D8-7C8E67906ED0}"/>
          </ac:spMkLst>
        </pc:spChg>
        <pc:spChg chg="mod ord">
          <ac:chgData name="Petra Bubalo" userId="S::petra.bubalo4@skole.hr::bd03e6fe-c375-47df-8e3d-8c3fded3973a" providerId="AD" clId="Web-{90B9A252-6667-4923-954C-0430B6560C1E}" dt="2023-11-29T00:06:30.739" v="113" actId="1076"/>
          <ac:spMkLst>
            <pc:docMk/>
            <pc:sldMk cId="4225956527" sldId="265"/>
            <ac:spMk id="3" creationId="{B23B9654-F443-E18D-3D31-C347EC95BB39}"/>
          </ac:spMkLst>
        </pc:spChg>
        <pc:spChg chg="add">
          <ac:chgData name="Petra Bubalo" userId="S::petra.bubalo4@skole.hr::bd03e6fe-c375-47df-8e3d-8c3fded3973a" providerId="AD" clId="Web-{90B9A252-6667-4923-954C-0430B6560C1E}" dt="2023-11-29T00:05:54.644" v="104"/>
          <ac:spMkLst>
            <pc:docMk/>
            <pc:sldMk cId="4225956527" sldId="265"/>
            <ac:spMk id="9" creationId="{66E48AFA-8884-4F68-A44F-D2C1E8609C5A}"/>
          </ac:spMkLst>
        </pc:spChg>
        <pc:spChg chg="add">
          <ac:chgData name="Petra Bubalo" userId="S::petra.bubalo4@skole.hr::bd03e6fe-c375-47df-8e3d-8c3fded3973a" providerId="AD" clId="Web-{90B9A252-6667-4923-954C-0430B6560C1E}" dt="2023-11-29T00:05:54.644" v="104"/>
          <ac:spMkLst>
            <pc:docMk/>
            <pc:sldMk cId="4225956527" sldId="265"/>
            <ac:spMk id="11" creationId="{969D19A6-08CB-498C-93EC-3FFB021FC68A}"/>
          </ac:spMkLst>
        </pc:spChg>
        <pc:picChg chg="add mod">
          <ac:chgData name="Petra Bubalo" userId="S::petra.bubalo4@skole.hr::bd03e6fe-c375-47df-8e3d-8c3fded3973a" providerId="AD" clId="Web-{90B9A252-6667-4923-954C-0430B6560C1E}" dt="2023-11-29T00:06:08.973" v="107" actId="1076"/>
          <ac:picMkLst>
            <pc:docMk/>
            <pc:sldMk cId="4225956527" sldId="265"/>
            <ac:picMk id="4" creationId="{C634BA6E-7FB1-C458-0313-5A52748AD3E7}"/>
          </ac:picMkLst>
        </pc:picChg>
      </pc:sldChg>
      <pc:sldChg chg="addSp delSp modSp mod setBg modClrScheme chgLayout">
        <pc:chgData name="Petra Bubalo" userId="S::petra.bubalo4@skole.hr::bd03e6fe-c375-47df-8e3d-8c3fded3973a" providerId="AD" clId="Web-{90B9A252-6667-4923-954C-0430B6560C1E}" dt="2023-11-29T00:07:49.555" v="136" actId="20577"/>
        <pc:sldMkLst>
          <pc:docMk/>
          <pc:sldMk cId="911233098" sldId="266"/>
        </pc:sldMkLst>
        <pc:spChg chg="mod ord">
          <ac:chgData name="Petra Bubalo" userId="S::petra.bubalo4@skole.hr::bd03e6fe-c375-47df-8e3d-8c3fded3973a" providerId="AD" clId="Web-{90B9A252-6667-4923-954C-0430B6560C1E}" dt="2023-11-29T00:07:49.555" v="136" actId="20577"/>
          <ac:spMkLst>
            <pc:docMk/>
            <pc:sldMk cId="911233098" sldId="266"/>
            <ac:spMk id="2" creationId="{1FBC27AA-268B-F470-0909-7E778FFA39C8}"/>
          </ac:spMkLst>
        </pc:spChg>
        <pc:spChg chg="mod ord">
          <ac:chgData name="Petra Bubalo" userId="S::petra.bubalo4@skole.hr::bd03e6fe-c375-47df-8e3d-8c3fded3973a" providerId="AD" clId="Web-{90B9A252-6667-4923-954C-0430B6560C1E}" dt="2023-11-29T00:02:50.778" v="96" actId="14100"/>
          <ac:spMkLst>
            <pc:docMk/>
            <pc:sldMk cId="911233098" sldId="266"/>
            <ac:spMk id="3" creationId="{0923581E-A7F0-99F5-B7AD-D2F621298DBB}"/>
          </ac:spMkLst>
        </pc:spChg>
        <pc:spChg chg="add">
          <ac:chgData name="Petra Bubalo" userId="S::petra.bubalo4@skole.hr::bd03e6fe-c375-47df-8e3d-8c3fded3973a" providerId="AD" clId="Web-{90B9A252-6667-4923-954C-0430B6560C1E}" dt="2023-11-29T00:02:26.636" v="92"/>
          <ac:spMkLst>
            <pc:docMk/>
            <pc:sldMk cId="911233098" sldId="266"/>
            <ac:spMk id="10" creationId="{362810D9-2C5A-477D-949C-C191895477F3}"/>
          </ac:spMkLst>
        </pc:spChg>
        <pc:spChg chg="add">
          <ac:chgData name="Petra Bubalo" userId="S::petra.bubalo4@skole.hr::bd03e6fe-c375-47df-8e3d-8c3fded3973a" providerId="AD" clId="Web-{90B9A252-6667-4923-954C-0430B6560C1E}" dt="2023-11-29T00:02:26.636" v="92"/>
          <ac:spMkLst>
            <pc:docMk/>
            <pc:sldMk cId="911233098" sldId="266"/>
            <ac:spMk id="12" creationId="{081E4A58-353D-44AE-B2FC-2A74E2E400F7}"/>
          </ac:spMkLst>
        </pc:spChg>
        <pc:picChg chg="add del mod">
          <ac:chgData name="Petra Bubalo" userId="S::petra.bubalo4@skole.hr::bd03e6fe-c375-47df-8e3d-8c3fded3973a" providerId="AD" clId="Web-{90B9A252-6667-4923-954C-0430B6560C1E}" dt="2023-11-28T23:57:29.313" v="87"/>
          <ac:picMkLst>
            <pc:docMk/>
            <pc:sldMk cId="911233098" sldId="266"/>
            <ac:picMk id="4" creationId="{5EFE02FA-E12C-F6D6-F992-DDE277B4829B}"/>
          </ac:picMkLst>
        </pc:picChg>
        <pc:picChg chg="add mod ord">
          <ac:chgData name="Petra Bubalo" userId="S::petra.bubalo4@skole.hr::bd03e6fe-c375-47df-8e3d-8c3fded3973a" providerId="AD" clId="Web-{90B9A252-6667-4923-954C-0430B6560C1E}" dt="2023-11-29T00:02:26.636" v="92"/>
          <ac:picMkLst>
            <pc:docMk/>
            <pc:sldMk cId="911233098" sldId="266"/>
            <ac:picMk id="5" creationId="{DFE82E2A-F492-BB27-4A4C-11EB5FF941D5}"/>
          </ac:picMkLst>
        </pc:picChg>
      </pc:sldChg>
      <pc:sldChg chg="del">
        <pc:chgData name="Petra Bubalo" userId="S::petra.bubalo4@skole.hr::bd03e6fe-c375-47df-8e3d-8c3fded3973a" providerId="AD" clId="Web-{90B9A252-6667-4923-954C-0430B6560C1E}" dt="2023-11-29T00:04:45.938" v="97"/>
        <pc:sldMkLst>
          <pc:docMk/>
          <pc:sldMk cId="1759521228" sldId="267"/>
        </pc:sldMkLst>
      </pc:sldChg>
      <pc:sldChg chg="addSp delSp modSp mod setBg">
        <pc:chgData name="Petra Bubalo" userId="S::petra.bubalo4@skole.hr::bd03e6fe-c375-47df-8e3d-8c3fded3973a" providerId="AD" clId="Web-{90B9A252-6667-4923-954C-0430B6560C1E}" dt="2023-11-29T00:09:25.219" v="159" actId="20577"/>
        <pc:sldMkLst>
          <pc:docMk/>
          <pc:sldMk cId="1470423224" sldId="268"/>
        </pc:sldMkLst>
        <pc:spChg chg="mod">
          <ac:chgData name="Petra Bubalo" userId="S::petra.bubalo4@skole.hr::bd03e6fe-c375-47df-8e3d-8c3fded3973a" providerId="AD" clId="Web-{90B9A252-6667-4923-954C-0430B6560C1E}" dt="2023-11-29T00:08:35.686" v="140"/>
          <ac:spMkLst>
            <pc:docMk/>
            <pc:sldMk cId="1470423224" sldId="268"/>
            <ac:spMk id="2" creationId="{C948D585-5CF5-DEF0-E05F-F8738393C872}"/>
          </ac:spMkLst>
        </pc:spChg>
        <pc:spChg chg="mod">
          <ac:chgData name="Petra Bubalo" userId="S::petra.bubalo4@skole.hr::bd03e6fe-c375-47df-8e3d-8c3fded3973a" providerId="AD" clId="Web-{90B9A252-6667-4923-954C-0430B6560C1E}" dt="2023-11-29T00:09:25.219" v="159" actId="20577"/>
          <ac:spMkLst>
            <pc:docMk/>
            <pc:sldMk cId="1470423224" sldId="268"/>
            <ac:spMk id="3" creationId="{97D45A35-FF4F-57A8-B6F2-125AD6BA112A}"/>
          </ac:spMkLst>
        </pc:spChg>
        <pc:spChg chg="add del">
          <ac:chgData name="Petra Bubalo" userId="S::petra.bubalo4@skole.hr::bd03e6fe-c375-47df-8e3d-8c3fded3973a" providerId="AD" clId="Web-{90B9A252-6667-4923-954C-0430B6560C1E}" dt="2023-11-29T00:08:35.686" v="139"/>
          <ac:spMkLst>
            <pc:docMk/>
            <pc:sldMk cId="1470423224" sldId="268"/>
            <ac:spMk id="9" creationId="{0E3596DD-156A-473E-9BB3-C6A29F7574E9}"/>
          </ac:spMkLst>
        </pc:spChg>
        <pc:spChg chg="add del">
          <ac:chgData name="Petra Bubalo" userId="S::petra.bubalo4@skole.hr::bd03e6fe-c375-47df-8e3d-8c3fded3973a" providerId="AD" clId="Web-{90B9A252-6667-4923-954C-0430B6560C1E}" dt="2023-11-29T00:08:35.686" v="139"/>
          <ac:spMkLst>
            <pc:docMk/>
            <pc:sldMk cId="1470423224" sldId="268"/>
            <ac:spMk id="11" creationId="{2C46C4D6-C474-4E92-B52E-944C1118F7B6}"/>
          </ac:spMkLst>
        </pc:spChg>
        <pc:spChg chg="add">
          <ac:chgData name="Petra Bubalo" userId="S::petra.bubalo4@skole.hr::bd03e6fe-c375-47df-8e3d-8c3fded3973a" providerId="AD" clId="Web-{90B9A252-6667-4923-954C-0430B6560C1E}" dt="2023-11-29T00:08:35.686" v="140"/>
          <ac:spMkLst>
            <pc:docMk/>
            <pc:sldMk cId="1470423224" sldId="268"/>
            <ac:spMk id="13" creationId="{C0763A76-9F1C-4FC5-82B7-DD475DA461B2}"/>
          </ac:spMkLst>
        </pc:spChg>
        <pc:spChg chg="add">
          <ac:chgData name="Petra Bubalo" userId="S::petra.bubalo4@skole.hr::bd03e6fe-c375-47df-8e3d-8c3fded3973a" providerId="AD" clId="Web-{90B9A252-6667-4923-954C-0430B6560C1E}" dt="2023-11-29T00:08:35.686" v="140"/>
          <ac:spMkLst>
            <pc:docMk/>
            <pc:sldMk cId="1470423224" sldId="268"/>
            <ac:spMk id="14" creationId="{E81BF4F6-F2CF-4984-9D14-D6966D92F99F}"/>
          </ac:spMkLst>
        </pc:spChg>
        <pc:picChg chg="add mod">
          <ac:chgData name="Petra Bubalo" userId="S::petra.bubalo4@skole.hr::bd03e6fe-c375-47df-8e3d-8c3fded3973a" providerId="AD" clId="Web-{90B9A252-6667-4923-954C-0430B6560C1E}" dt="2023-11-29T00:08:35.686" v="140"/>
          <ac:picMkLst>
            <pc:docMk/>
            <pc:sldMk cId="1470423224" sldId="268"/>
            <ac:picMk id="4" creationId="{059DB78C-5EBF-D9A6-A1F2-76CB424DDB61}"/>
          </ac:picMkLst>
        </pc:picChg>
      </pc:sldChg>
      <pc:sldChg chg="new del">
        <pc:chgData name="Petra Bubalo" userId="S::petra.bubalo4@skole.hr::bd03e6fe-c375-47df-8e3d-8c3fded3973a" providerId="AD" clId="Web-{90B9A252-6667-4923-954C-0430B6560C1E}" dt="2023-11-28T23:57:54.032" v="90"/>
        <pc:sldMkLst>
          <pc:docMk/>
          <pc:sldMk cId="34497517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E3DC37-CF7B-B3C0-68A2-45E156F97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93DC0DA-8B11-6625-FB88-F0B685445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E9F9F56-1D52-A44C-1864-E306E40D2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886-5B44-B448-A712-D7F09D5ADD12}" type="datetimeFigureOut">
              <a:rPr lang="sr-Latn-RS" smtClean="0"/>
              <a:t>10.1.2024.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6FB4F3-E02C-ECC7-7E67-C09300C6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5AF793-385C-24C7-3F45-4F2DA001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5ECF-BEA6-2542-9368-51C6B91ACD6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965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9D2884-02D7-CF6D-FB74-737D506C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60C113D-4543-F9B0-7C50-3EFB25365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CF260F-DA23-C319-22D5-EB7F803F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886-5B44-B448-A712-D7F09D5ADD12}" type="datetimeFigureOut">
              <a:rPr lang="sr-Latn-RS" smtClean="0"/>
              <a:t>10.1.2024.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8800DB-5ECC-7FEE-4632-6F1CED70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2B7320-4B95-3AEF-4519-81792D77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5ECF-BEA6-2542-9368-51C6B91ACD6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0113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71DEE9A-E1AC-D1B2-12F9-A85F55135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7E43631-0239-47AA-1A43-5F850EA55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15D95D-6820-A4E6-A7EA-E5DD75F68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886-5B44-B448-A712-D7F09D5ADD12}" type="datetimeFigureOut">
              <a:rPr lang="sr-Latn-RS" smtClean="0"/>
              <a:t>10.1.2024.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F89EE2B-4E9A-16AC-0501-936688327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2247DC-C441-FB39-A9BC-66309C51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5ECF-BEA6-2542-9368-51C6B91ACD6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388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AD3F4-FF4B-E231-A452-C647ED91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C77CEF-1749-69F7-2B41-26C3B1835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932BF6-0017-3EEE-08D3-67B66EAF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886-5B44-B448-A712-D7F09D5ADD12}" type="datetimeFigureOut">
              <a:rPr lang="sr-Latn-RS" smtClean="0"/>
              <a:t>10.1.2024.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DE1669-84EC-68B7-FBAE-139614BE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CF97FF-687A-246E-2CE4-B436AADC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5ECF-BEA6-2542-9368-51C6B91ACD6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802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B91014-DF1D-F8E6-67FC-A2FB2625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0FCD3A2-1D83-17A8-E3F0-BEF455031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08A1A6F-D39B-A6D4-BDC3-84F3E627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886-5B44-B448-A712-D7F09D5ADD12}" type="datetimeFigureOut">
              <a:rPr lang="sr-Latn-RS" smtClean="0"/>
              <a:t>10.1.2024.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937C878-7D76-6D25-EC4A-66B1AFF4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F3BD497-CADF-55A7-191D-8A063342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5ECF-BEA6-2542-9368-51C6B91ACD6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306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08C07A-1EA1-31C4-9E22-FCEA80C5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070D43-1DCB-7B76-3DC1-789F20B86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782B3E6-1B27-F84E-712C-D1DB88623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4729191-DB84-D934-4CB4-988A29CE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886-5B44-B448-A712-D7F09D5ADD12}" type="datetimeFigureOut">
              <a:rPr lang="sr-Latn-RS" smtClean="0"/>
              <a:t>10.1.2024.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3F817D6-60FA-1FAE-C4B0-97A47F95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551DC2B-9CC9-44D1-26A1-CBAF1768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5ECF-BEA6-2542-9368-51C6B91ACD6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74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36080A-19E2-BAC3-2543-DA82EE4F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335C16F-E4F2-6F7E-0377-4A01214AB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4C08877-E08B-213D-CB51-BA18EFEA4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D6A175A-D308-226C-7227-7D981808A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D59D518-30FF-1968-A333-CB3708E05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BE54398-456D-B3F6-478E-09929FB4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886-5B44-B448-A712-D7F09D5ADD12}" type="datetimeFigureOut">
              <a:rPr lang="sr-Latn-RS" smtClean="0"/>
              <a:t>10.1.2024.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D93DCBB-A5FC-1B4C-BF9E-A2C042CD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2C1CC8C-EFCB-90B4-ABE5-63352F88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5ECF-BEA6-2542-9368-51C6B91ACD6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57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650A16-80C1-F2E3-B52D-8A9BF2034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A4E3831-96A9-6593-31B3-908183A9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886-5B44-B448-A712-D7F09D5ADD12}" type="datetimeFigureOut">
              <a:rPr lang="sr-Latn-RS" smtClean="0"/>
              <a:t>10.1.2024.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D31FD23-3626-084F-8E99-CBD589C9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D25FD7D-B6EB-B22C-7CB9-1107F052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5ECF-BEA6-2542-9368-51C6B91ACD6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91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F2B9D86-54E6-5CA2-BFE3-C38DE5A1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886-5B44-B448-A712-D7F09D5ADD12}" type="datetimeFigureOut">
              <a:rPr lang="sr-Latn-RS" smtClean="0"/>
              <a:t>10.1.2024.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259A770-0721-027D-1E46-817A8E14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E8864B6-4271-5304-2502-86710E22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5ECF-BEA6-2542-9368-51C6B91ACD6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223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390680-C582-265A-D430-6D01BDFB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1E85AF-6DE5-C4F5-16C4-302446DFB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82FD989-316C-084B-6889-8D6116965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7F34440-B1B4-21C4-F219-0B35C2EB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886-5B44-B448-A712-D7F09D5ADD12}" type="datetimeFigureOut">
              <a:rPr lang="sr-Latn-RS" smtClean="0"/>
              <a:t>10.1.2024.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E34EE38-739D-6CA6-0F29-154D33D9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E15F80F-365C-4746-EA25-B1BF8E2E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5ECF-BEA6-2542-9368-51C6B91ACD6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03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18593C-E84C-1EB7-4487-07E4546D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2866E8E-2F5C-D9DE-F729-1678A90AE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FCF3769-5470-CFD8-E700-A7C8A991D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35F680B-6402-F5C0-85BA-D9DB1F2B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886-5B44-B448-A712-D7F09D5ADD12}" type="datetimeFigureOut">
              <a:rPr lang="sr-Latn-RS" smtClean="0"/>
              <a:t>10.1.2024.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33ABF11-4E95-18AE-AAA0-BB61AA5D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C30DDEB-2A3F-3512-F1F2-31353589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5ECF-BEA6-2542-9368-51C6B91ACD6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840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5F09FF1-D63F-2BDF-A22E-AC9DC29C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014C1DE-8E8E-1E57-D49F-686AE79C5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6E0C1F-8B52-6AB9-CBF9-9A2DB83BB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A6886-5B44-B448-A712-D7F09D5ADD12}" type="datetimeFigureOut">
              <a:rPr lang="sr-Latn-RS" smtClean="0"/>
              <a:t>10.1.2024.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DBBC9BA-F137-D03B-F5B9-16682A086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1F8CC2-805B-0598-AE90-3E28E585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85ECF-BEA6-2542-9368-51C6B91ACD6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300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biosigurnost-srednje/po%C4%8Detna-stranica/vorgalicov-lanac?authuser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F5105FB-B0AE-5682-D6A4-A2A92021D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0014" y="2133960"/>
            <a:ext cx="5721986" cy="1306491"/>
          </a:xfrm>
        </p:spPr>
        <p:txBody>
          <a:bodyPr anchor="t">
            <a:normAutofit fontScale="90000"/>
          </a:bodyPr>
          <a:lstStyle/>
          <a:p>
            <a:pPr algn="l"/>
            <a:r>
              <a:rPr lang="hr-HR" sz="5000" b="1">
                <a:solidFill>
                  <a:schemeClr val="tx2"/>
                </a:solidFill>
                <a:latin typeface="Times New Roman"/>
                <a:cs typeface="Times New Roman"/>
              </a:rPr>
              <a:t>VOGRALICOV LANAC</a:t>
            </a:r>
            <a:endParaRPr lang="sr-Latn-RS" sz="5000" b="1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4F55D64-D81E-286A-1BF6-DA7D1A5D6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4579" y="3440451"/>
            <a:ext cx="4970561" cy="9064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hr-HR" sz="2000">
                <a:solidFill>
                  <a:schemeClr val="tx2"/>
                </a:solidFill>
                <a:latin typeface="Times New Roman"/>
                <a:cs typeface="Times New Roman"/>
              </a:rPr>
              <a:t>Petra Bubalo i Antea Marijanović 2.d</a:t>
            </a:r>
          </a:p>
          <a:p>
            <a:pPr algn="l"/>
            <a:r>
              <a:rPr lang="hr-HR" sz="2000">
                <a:solidFill>
                  <a:schemeClr val="tx2"/>
                </a:solidFill>
                <a:latin typeface="Times New Roman"/>
                <a:cs typeface="Times New Roman"/>
              </a:rPr>
              <a:t>22. 11. 2023.</a:t>
            </a:r>
            <a:endParaRPr lang="sr-Latn-RS" sz="200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4" name="Slika 3" descr="ULOGA EPIDEMIOLOGA U PREVENCIJI I SUZBIJANJU BOLNIČKIH INFEKCIJA">
            <a:extLst>
              <a:ext uri="{FF2B5EF4-FFF2-40B4-BE49-F238E27FC236}">
                <a16:creationId xmlns:a16="http://schemas.microsoft.com/office/drawing/2014/main" id="{73115A79-7C86-E998-6319-A54D49966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2327043"/>
            <a:ext cx="4141760" cy="311831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75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Enteroviroze | | ZZJZDNZ.HR">
            <a:extLst>
              <a:ext uri="{FF2B5EF4-FFF2-40B4-BE49-F238E27FC236}">
                <a16:creationId xmlns:a16="http://schemas.microsoft.com/office/drawing/2014/main" id="{DFE82E2A-F492-BB27-4A4C-11EB5FF94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30536" b="13073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FBC27AA-268B-F470-0909-7E778FFA3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591344"/>
            <a:ext cx="32004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>
                <a:solidFill>
                  <a:srgbClr val="FFFFFF"/>
                </a:solidFill>
                <a:latin typeface="Times New Roman"/>
                <a:cs typeface="Times New Roman"/>
              </a:rPr>
              <a:t>KAKO SE ŠIRE ZARAZNE BOLESTI?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23581E-A7F0-99F5-B7AD-D2F621298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1263696"/>
            <a:ext cx="6906491" cy="4913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dodirom</a:t>
            </a:r>
            <a:r>
              <a:rPr lang="en-US" sz="2500" b="0" i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 (</a:t>
            </a: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kontaktom</a:t>
            </a:r>
            <a:r>
              <a:rPr lang="en-US" sz="2500" b="0" i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)</a:t>
            </a:r>
            <a:r>
              <a:rPr lang="en-US" sz="250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direktnim</a:t>
            </a:r>
            <a:r>
              <a:rPr lang="en-US" sz="2500" b="0" i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ili</a:t>
            </a:r>
            <a:r>
              <a:rPr lang="en-US" sz="2500" b="0" i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indirektnim</a:t>
            </a:r>
            <a:endParaRPr lang="en-US" sz="250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hranom</a:t>
            </a:r>
            <a:endParaRPr lang="en-US" sz="250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onečišćenom</a:t>
            </a:r>
            <a:r>
              <a:rPr lang="en-US" sz="2500" b="0" i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vodom</a:t>
            </a:r>
            <a:endParaRPr lang="en-US" sz="2500" b="0" i="0"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zrakom</a:t>
            </a:r>
            <a:endParaRPr lang="en-US" sz="2500" b="0" i="0"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onečišćenom</a:t>
            </a:r>
            <a:r>
              <a:rPr lang="en-US" sz="2500" b="0" i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zemljom</a:t>
            </a:r>
            <a:endParaRPr lang="en-US" sz="2500" b="0" i="0"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putem</a:t>
            </a:r>
            <a:r>
              <a:rPr lang="en-US" sz="2500" b="0" i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člankonožaca</a:t>
            </a:r>
            <a:r>
              <a:rPr lang="en-US" sz="2500" b="0" i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 (</a:t>
            </a: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artropodi</a:t>
            </a:r>
            <a:r>
              <a:rPr lang="en-US" sz="2500" b="0" i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 – </a:t>
            </a: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insekti</a:t>
            </a:r>
            <a:r>
              <a:rPr lang="en-US" sz="2500" b="0" i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, </a:t>
            </a: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npr</a:t>
            </a:r>
            <a:r>
              <a:rPr lang="en-US" sz="2500" b="0" i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. </a:t>
            </a: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krpelj</a:t>
            </a:r>
            <a:r>
              <a:rPr lang="en-US" sz="2500" b="0" i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)</a:t>
            </a:r>
            <a:endParaRPr lang="en-US" sz="250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putem</a:t>
            </a:r>
            <a:r>
              <a:rPr lang="en-US" sz="2500" b="0" i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posteljice</a:t>
            </a:r>
            <a:r>
              <a:rPr lang="en-US" sz="2500" b="0" i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 – </a:t>
            </a: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transplacentarno</a:t>
            </a:r>
            <a:r>
              <a:rPr lang="en-US" sz="2500" b="0" i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 u </a:t>
            </a: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tijeku</a:t>
            </a:r>
            <a:r>
              <a:rPr lang="en-US" sz="2500" b="0" i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 sz="2500" b="0" i="0" err="1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trudnoće</a:t>
            </a:r>
            <a:endParaRPr lang="en-US" sz="2500" b="0" i="0"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460026A-277D-0FAF-63D8-7C8E6790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9" y="1543930"/>
            <a:ext cx="3421560" cy="4211160"/>
          </a:xfrm>
        </p:spPr>
        <p:txBody>
          <a:bodyPr>
            <a:normAutofit/>
          </a:bodyPr>
          <a:lstStyle/>
          <a:p>
            <a:r>
              <a:rPr lang="hr-HR" sz="4700" b="1">
                <a:latin typeface="Times New Roman"/>
                <a:cs typeface="Times New Roman"/>
              </a:rPr>
              <a:t>PUTEVI ŠIRENJA ZARAZNIH BOLESTI</a:t>
            </a:r>
            <a:endParaRPr lang="sr-Latn-RS" sz="4700" b="1">
              <a:latin typeface="Times New Roman"/>
              <a:cs typeface="Times New Roman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 descr="Zarazne bolesti i vakcinacija - Misija Zdravlje">
            <a:extLst>
              <a:ext uri="{FF2B5EF4-FFF2-40B4-BE49-F238E27FC236}">
                <a16:creationId xmlns:a16="http://schemas.microsoft.com/office/drawing/2014/main" id="{C634BA6E-7FB1-C458-0313-5A52748AD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127" y="469180"/>
            <a:ext cx="7583803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3B9654-F443-E18D-3D31-C347EC95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423" y="3650637"/>
            <a:ext cx="6382966" cy="22165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200" b="0" i="0">
                <a:effectLst/>
                <a:latin typeface="Times New Roman"/>
                <a:cs typeface="Times New Roman"/>
              </a:rPr>
              <a:t>načini i sredstva kojima se mikroorganizmi prenose od izvora zaraze do organizma</a:t>
            </a:r>
          </a:p>
          <a:p>
            <a:pPr marL="0" indent="0">
              <a:buNone/>
            </a:pPr>
            <a:endParaRPr lang="hr-HR" sz="2200">
              <a:latin typeface="Times New Roman"/>
              <a:ea typeface="Lato"/>
              <a:cs typeface="Lato"/>
            </a:endParaRPr>
          </a:p>
          <a:p>
            <a:pPr marL="0" indent="0">
              <a:buNone/>
            </a:pPr>
            <a:r>
              <a:rPr lang="hr-HR" sz="2200" b="0" i="0">
                <a:effectLst/>
                <a:latin typeface="Times New Roman"/>
                <a:cs typeface="Times New Roman"/>
              </a:rPr>
              <a:t>3 mjesta ulaska mikroorganiz</a:t>
            </a:r>
            <a:r>
              <a:rPr lang="hr-HR" sz="2200">
                <a:latin typeface="Times New Roman"/>
                <a:cs typeface="Times New Roman"/>
              </a:rPr>
              <a:t>ama: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200" b="0" i="0">
                <a:effectLst/>
                <a:latin typeface="Times New Roman"/>
                <a:cs typeface="Times New Roman"/>
              </a:rPr>
              <a:t>dišni sustav</a:t>
            </a:r>
            <a:endParaRPr lang="hr-HR" sz="2200">
              <a:latin typeface="Times New Roman"/>
              <a:cs typeface="Times New Roman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hr-HR" sz="2200" b="0" i="0">
                <a:effectLst/>
                <a:latin typeface="Times New Roman"/>
                <a:cs typeface="Times New Roman"/>
              </a:rPr>
              <a:t>probavni sustav</a:t>
            </a:r>
            <a:endParaRPr lang="hr-HR" sz="2200">
              <a:latin typeface="Times New Roman"/>
              <a:cs typeface="Times New Roman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hr-HR" sz="2200" b="0" i="0">
                <a:effectLst/>
                <a:latin typeface="Times New Roman"/>
                <a:cs typeface="Times New Roman"/>
              </a:rPr>
              <a:t>koža i vidljive sluznice</a:t>
            </a:r>
          </a:p>
          <a:p>
            <a:pPr marL="0" indent="0">
              <a:buNone/>
            </a:pPr>
            <a:endParaRPr lang="hr-HR" sz="1500" b="0" i="0"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948D585-5CF5-DEF0-E05F-F8738393C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hr-HR" sz="3700" b="1">
                <a:latin typeface="Times New Roman"/>
                <a:cs typeface="Times New Roman"/>
              </a:rPr>
              <a:t>PUTOVI ŠIRENJA ZARAZNE BOLESTI</a:t>
            </a:r>
            <a:endParaRPr lang="sr-Latn-RS" sz="3700" b="1">
              <a:latin typeface="Times New Roman"/>
              <a:cs typeface="Times New Roman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D45A35-FF4F-57A8-B6F2-125AD6BA1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361" y="2743200"/>
            <a:ext cx="5106346" cy="3613149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hr-HR" sz="2400" b="0" i="0" u="none" strike="noStrike">
                <a:effectLst/>
                <a:latin typeface="Times New Roman"/>
                <a:cs typeface="Times New Roman"/>
              </a:rPr>
              <a:t>1. izravni dodir putem:</a:t>
            </a:r>
            <a:endParaRPr lang="hr-HR" sz="2400">
              <a:latin typeface="Times New Roman"/>
              <a:cs typeface="Times New Roman"/>
            </a:endParaRPr>
          </a:p>
          <a:p>
            <a:pPr lvl="1"/>
            <a:r>
              <a:rPr lang="hr-HR" b="0" i="0" u="none" strike="noStrike">
                <a:effectLst/>
                <a:latin typeface="Times New Roman"/>
                <a:cs typeface="Times New Roman"/>
              </a:rPr>
              <a:t>kože i sluznica (poljubac u usta, spolni odnos, rukovanje, ugriz),</a:t>
            </a:r>
          </a:p>
          <a:p>
            <a:pPr lvl="1"/>
            <a:r>
              <a:rPr lang="hr-HR" b="0" i="0" u="none" strike="noStrike">
                <a:effectLst/>
                <a:latin typeface="Times New Roman"/>
                <a:cs typeface="Times New Roman"/>
              </a:rPr>
              <a:t>krvi (transfuzija, placenta),</a:t>
            </a:r>
          </a:p>
          <a:p>
            <a:pPr lvl="1"/>
            <a:r>
              <a:rPr lang="hr-HR" b="0" i="0" u="none" strike="noStrike">
                <a:effectLst/>
                <a:latin typeface="Times New Roman"/>
                <a:cs typeface="Times New Roman"/>
              </a:rPr>
              <a:t>velikih kapi (kašalj, kihanje</a:t>
            </a:r>
            <a:r>
              <a:rPr lang="hr-HR">
                <a:latin typeface="Times New Roman"/>
                <a:cs typeface="Times New Roman"/>
              </a:rPr>
              <a:t>)</a:t>
            </a:r>
          </a:p>
          <a:p>
            <a:pPr rtl="0"/>
            <a:r>
              <a:rPr lang="hr-HR" sz="2400" b="0" i="0" u="none" strike="noStrike">
                <a:effectLst/>
                <a:latin typeface="Times New Roman"/>
                <a:cs typeface="Times New Roman"/>
              </a:rPr>
              <a:t>2. posredni dodir putem zaraženih predmeta, hrane, vode i zemlje</a:t>
            </a:r>
          </a:p>
          <a:p>
            <a:pPr rtl="0"/>
            <a:r>
              <a:rPr lang="hr-HR" sz="2400" b="0" i="0" u="none" strike="noStrike">
                <a:effectLst/>
                <a:latin typeface="Times New Roman"/>
                <a:cs typeface="Times New Roman"/>
              </a:rPr>
              <a:t>3. zrakom (male kapi i prašina</a:t>
            </a:r>
            <a:r>
              <a:rPr lang="hr-HR" sz="2400">
                <a:latin typeface="Times New Roman"/>
                <a:cs typeface="Times New Roman"/>
              </a:rPr>
              <a:t>)</a:t>
            </a:r>
            <a:endParaRPr lang="hr-HR" sz="2400" b="0" i="0" u="none" strike="noStrike">
              <a:effectLst/>
              <a:latin typeface="Times New Roman"/>
              <a:cs typeface="Times New Roman"/>
            </a:endParaRPr>
          </a:p>
          <a:p>
            <a:pPr rtl="0"/>
            <a:r>
              <a:rPr lang="hr-HR" sz="2400" b="0" i="0" u="none" strike="noStrike">
                <a:effectLst/>
                <a:latin typeface="Times New Roman"/>
                <a:ea typeface="Lato"/>
                <a:cs typeface="Lato"/>
              </a:rPr>
              <a:t>4. putem člankonožaca (</a:t>
            </a:r>
            <a:r>
              <a:rPr lang="hr-HR" sz="2400" b="0" i="0" u="none" strike="noStrike" err="1">
                <a:effectLst/>
                <a:latin typeface="Times New Roman"/>
                <a:ea typeface="Lato"/>
                <a:cs typeface="Lato"/>
              </a:rPr>
              <a:t>artropoda</a:t>
            </a:r>
            <a:r>
              <a:rPr lang="hr-HR" sz="2400">
                <a:latin typeface="Times New Roman"/>
                <a:ea typeface="Lato"/>
                <a:cs typeface="Lato"/>
              </a:rPr>
              <a:t>)</a:t>
            </a:r>
            <a:endParaRPr lang="hr-HR" sz="2400" b="0" i="0" u="none" strike="noStrike">
              <a:effectLst/>
              <a:latin typeface="Times New Roman"/>
              <a:ea typeface="Lato"/>
              <a:cs typeface="Lato"/>
            </a:endParaRPr>
          </a:p>
        </p:txBody>
      </p:sp>
      <p:pic>
        <p:nvPicPr>
          <p:cNvPr id="4" name="Slika 3" descr="Zarazne bolesti: popis, načini prijenosa, simptomi, liječenje i prevencija">
            <a:extLst>
              <a:ext uri="{FF2B5EF4-FFF2-40B4-BE49-F238E27FC236}">
                <a16:creationId xmlns:a16="http://schemas.microsoft.com/office/drawing/2014/main" id="{059DB78C-5EBF-D9A6-A1F2-76CB424DD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7" r="4623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6E4CC16-0CF0-8D19-7F44-4CB9344274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r="86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0DF86B-F006-F3A5-A2CD-78A94FE4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365125"/>
            <a:ext cx="5378116" cy="1899912"/>
          </a:xfrm>
        </p:spPr>
        <p:txBody>
          <a:bodyPr>
            <a:normAutofit/>
          </a:bodyPr>
          <a:lstStyle/>
          <a:p>
            <a:r>
              <a:rPr lang="hr-HR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RAZVRSTAVANJE ZARAZNIH BOLESTI</a:t>
            </a:r>
            <a:endParaRPr lang="sr-Latn-R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D089F5-CA74-BE38-FEAF-4199D3668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58" y="2773279"/>
            <a:ext cx="4660389" cy="34397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Bolesti koje se prenose respiratornim putem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Bolesti koje se prenose crijevnim putem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Transmisivne</a:t>
            </a: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i druge zarazne bolesti</a:t>
            </a:r>
          </a:p>
          <a:p>
            <a:pPr marL="457200" lvl="1" indent="0">
              <a:buNone/>
            </a:pPr>
            <a:endParaRPr lang="hr-HR" sz="2000"/>
          </a:p>
          <a:p>
            <a:pPr marL="514350" indent="-514350">
              <a:buFont typeface="+mj-lt"/>
              <a:buAutoNum type="arabicPeriod"/>
            </a:pPr>
            <a:endParaRPr lang="hr-HR" sz="2000"/>
          </a:p>
          <a:p>
            <a:pPr marL="514350" indent="-514350">
              <a:buFont typeface="+mj-lt"/>
              <a:buAutoNum type="arabicPeriod"/>
            </a:pPr>
            <a:endParaRPr lang="sr-Latn-RS" sz="2000"/>
          </a:p>
        </p:txBody>
      </p:sp>
    </p:spTree>
    <p:extLst>
      <p:ext uri="{BB962C8B-B14F-4D97-AF65-F5344CB8AC3E}">
        <p14:creationId xmlns:p14="http://schemas.microsoft.com/office/powerpoint/2010/main" val="17399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9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4E078D0-A907-C4B6-7C4D-342BAFDB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21" y="380275"/>
            <a:ext cx="6102825" cy="1624520"/>
          </a:xfrm>
        </p:spPr>
        <p:txBody>
          <a:bodyPr anchor="ctr">
            <a:normAutofit/>
          </a:bodyPr>
          <a:lstStyle/>
          <a:p>
            <a:r>
              <a:rPr lang="hr-HR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BOLESTI KOJE SE PRENOSE RESPIRATORNIM PUTEM</a:t>
            </a:r>
            <a:endParaRPr lang="sr-Latn-RS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CB3654-38E5-07FF-E603-0BD809DBC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ulazno mjesto dišni putevi</a:t>
            </a:r>
          </a:p>
          <a:p>
            <a:pPr lvl="1"/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Infekcija kapljicama i zrakom: ospice, vodene kozice</a:t>
            </a:r>
          </a:p>
          <a:p>
            <a:pPr lvl="1"/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Infekcija prašinom: tuberkuloza pluća, plućni antraks</a:t>
            </a:r>
            <a:endParaRPr lang="sr-Latn-R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ADBDBF8-C751-19D9-DF52-8167142AE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r="19948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452525C-FA72-EFAA-9BC9-B9485E67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6965584" cy="1330527"/>
          </a:xfrm>
        </p:spPr>
        <p:txBody>
          <a:bodyPr anchor="b">
            <a:normAutofit fontScale="90000"/>
          </a:bodyPr>
          <a:lstStyle/>
          <a:p>
            <a:r>
              <a:rPr lang="hr-HR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BOLESTI KOJE SE PRENOSE CRIJEVNIM PUTEM</a:t>
            </a:r>
            <a:endParaRPr lang="sr-Latn-R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CFF0AD-E7ED-9FBA-9B2C-B85BC6E3C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r>
              <a:rPr lang="hr-HR" sz="2400">
                <a:latin typeface="Times New Roman" panose="02020603050405020304" pitchFamily="18" charset="0"/>
                <a:cs typeface="Times New Roman" panose="02020603050405020304" pitchFamily="18" charset="0"/>
              </a:rPr>
              <a:t>ulazni mjesto probavni sustav </a:t>
            </a:r>
          </a:p>
          <a:p>
            <a:r>
              <a:rPr lang="hr-HR" sz="2400">
                <a:latin typeface="Times New Roman" panose="02020603050405020304" pitchFamily="18" charset="0"/>
                <a:cs typeface="Times New Roman" panose="02020603050405020304" pitchFamily="18" charset="0"/>
              </a:rPr>
              <a:t>bolest prljavih ruku</a:t>
            </a:r>
          </a:p>
          <a:p>
            <a:r>
              <a:rPr lang="hr-HR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Infekcija vodom: dječja paraliza</a:t>
            </a:r>
          </a:p>
          <a:p>
            <a:r>
              <a:rPr lang="hr-HR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Trbušni tifus</a:t>
            </a:r>
            <a:endParaRPr lang="sr-Latn-R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AD9EBEA-F8A8-DE24-AC9B-9DF354F46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6" y="938205"/>
            <a:ext cx="3765176" cy="4874014"/>
          </a:xfrm>
          <a:prstGeom prst="rect">
            <a:avLst/>
          </a:prstGeom>
        </p:spPr>
      </p:pic>
      <p:sp>
        <p:nvSpPr>
          <p:cNvPr id="26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4F9BD23-10BC-73F7-02ED-606B666F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784084"/>
            <a:ext cx="5300547" cy="1686160"/>
          </a:xfrm>
        </p:spPr>
        <p:txBody>
          <a:bodyPr anchor="ctr">
            <a:normAutofit/>
          </a:bodyPr>
          <a:lstStyle/>
          <a:p>
            <a:r>
              <a:rPr lang="hr-HR" sz="37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TRANSMISIVNE I DRUGE ZARAZNE BOLESTI</a:t>
            </a:r>
            <a:endParaRPr lang="sr-Latn-RS" sz="37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298A26-F5EC-3BB9-2E7D-7E369B57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7" y="2470244"/>
            <a:ext cx="4493248" cy="3769834"/>
          </a:xfrm>
        </p:spPr>
        <p:txBody>
          <a:bodyPr anchor="ctr">
            <a:noAutofit/>
          </a:bodyPr>
          <a:lstStyle/>
          <a:p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ulazno mjesto koža i vidljive sluznice</a:t>
            </a:r>
          </a:p>
          <a:p>
            <a:pPr marL="0" indent="0">
              <a:buNone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a) Bolesti koje prenose insekti: uši, buhe, krpelji, grinje, komarci, muhe</a:t>
            </a:r>
          </a:p>
          <a:p>
            <a:pPr lvl="1"/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Uši: pjegavi tifus</a:t>
            </a:r>
          </a:p>
          <a:p>
            <a:pPr lvl="1"/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Buhe: bubonska kuga</a:t>
            </a:r>
          </a:p>
          <a:p>
            <a:pPr lvl="1"/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Krpelji: Q-groznica</a:t>
            </a:r>
          </a:p>
          <a:p>
            <a:pPr lvl="1"/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Grinje: </a:t>
            </a:r>
            <a:r>
              <a:rPr lang="hr-H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tsutsugamushi</a:t>
            </a: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groznica</a:t>
            </a:r>
          </a:p>
          <a:p>
            <a:pPr lvl="1"/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Komarci: malarija</a:t>
            </a:r>
          </a:p>
          <a:p>
            <a:pPr lvl="1"/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Muhe: bolest spavanja</a:t>
            </a:r>
            <a:endParaRPr lang="sr-Latn-R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46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35FDCCB-8EF0-4AF8-ED89-1061FC617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1402006"/>
            <a:ext cx="6365885" cy="48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8A4842-5344-CBD8-916A-565E6D4E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37" y="325369"/>
            <a:ext cx="6063915" cy="1956841"/>
          </a:xfrm>
        </p:spPr>
        <p:txBody>
          <a:bodyPr anchor="b">
            <a:normAutofit/>
          </a:bodyPr>
          <a:lstStyle/>
          <a:p>
            <a:r>
              <a:rPr lang="hr-HR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TRANSMISIVNE I DRUGE ZARAZNE BOLESTI</a:t>
            </a:r>
            <a:endParaRPr lang="sr-Latn-RS" sz="4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148202-FD44-A94E-67C4-5889012FD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b) zoonoze: bolesti koje prenose životinje na ljude</a:t>
            </a:r>
          </a:p>
          <a:p>
            <a:pPr lvl="1"/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Bjesnoća </a:t>
            </a:r>
          </a:p>
          <a:p>
            <a:pPr marL="0" indent="0">
              <a:buNone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c) Infekcija rana: </a:t>
            </a:r>
          </a:p>
          <a:p>
            <a:pPr lvl="1"/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Tetanus </a:t>
            </a:r>
          </a:p>
          <a:p>
            <a:pPr marL="0" indent="0">
              <a:buNone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d) Kožne zarazne bolesti</a:t>
            </a:r>
          </a:p>
          <a:p>
            <a:pPr lvl="1"/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Tuberkuloza kože</a:t>
            </a:r>
          </a:p>
          <a:p>
            <a:pPr marL="0" indent="0">
              <a:buNone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e) Očne bolesti </a:t>
            </a:r>
          </a:p>
          <a:p>
            <a:pPr lvl="1"/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Epidemični </a:t>
            </a:r>
            <a:r>
              <a:rPr lang="hr-H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konjuktivitis</a:t>
            </a:r>
            <a:endParaRPr lang="hr-H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443E097-FE36-194F-C472-702371B4C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2" r="-2" b="335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685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E14DDA-5ABC-6FEF-9114-39881285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SKLONOST ORGANIZMA DA OBOLI OD NEKE ZARAZNE BOLESTI</a:t>
            </a:r>
            <a:endParaRPr 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3E1258-B88A-8F61-4480-E95A49BC0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874" y="201983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Sklonost organizma da oboli od neke zarazne bolesti:</a:t>
            </a:r>
          </a:p>
          <a:p>
            <a:pPr marL="0" indent="0">
              <a:buNone/>
            </a:pPr>
            <a:endParaRPr lang="hr-H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Dob</a:t>
            </a:r>
          </a:p>
          <a:p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Spol </a:t>
            </a:r>
          </a:p>
          <a:p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Kondicija </a:t>
            </a:r>
          </a:p>
          <a:p>
            <a:r>
              <a:rPr lang="hr-HR" err="1">
                <a:latin typeface="Times New Roman" panose="02020603050405020304" pitchFamily="18" charset="0"/>
                <a:cs typeface="Times New Roman" panose="02020603050405020304" pitchFamily="18" charset="0"/>
              </a:rPr>
              <a:t>Imunosno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stanje</a:t>
            </a:r>
            <a:endParaRPr lang="sr-Latn-R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573CF0C1-99C3-C9BC-2059-E396BAA811F0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199" y="1825625"/>
            <a:ext cx="5859379" cy="396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buNone/>
            </a:pPr>
            <a:r>
              <a:rPr lang="hr-HR" sz="2800">
                <a:latin typeface="Times New Roman" panose="02020603050405020304" pitchFamily="18" charset="0"/>
                <a:cs typeface="Times New Roman" panose="02020603050405020304" pitchFamily="18" charset="0"/>
              </a:rPr>
              <a:t>Čimbenici okoline koji utječu na pojavu zaraznih bolesti:</a:t>
            </a:r>
          </a:p>
          <a:p>
            <a:pPr indent="0" algn="l">
              <a:buNone/>
            </a:pPr>
            <a:endParaRPr lang="hr-H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800">
                <a:latin typeface="Times New Roman" panose="02020603050405020304" pitchFamily="18" charset="0"/>
                <a:cs typeface="Times New Roman" panose="02020603050405020304" pitchFamily="18" charset="0"/>
              </a:rPr>
              <a:t>Klimatski i meteorološki čimbenici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Stanovanje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800">
                <a:latin typeface="Times New Roman" panose="02020603050405020304" pitchFamily="18" charset="0"/>
                <a:cs typeface="Times New Roman" panose="02020603050405020304" pitchFamily="18" charset="0"/>
              </a:rPr>
              <a:t>Radna okolina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800">
                <a:latin typeface="Times New Roman" panose="02020603050405020304" pitchFamily="18" charset="0"/>
                <a:cs typeface="Times New Roman" panose="02020603050405020304" pitchFamily="18" charset="0"/>
              </a:rPr>
              <a:t>Higijenske okolnosti u naselju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800">
                <a:latin typeface="Times New Roman" panose="02020603050405020304" pitchFamily="18" charset="0"/>
                <a:cs typeface="Times New Roman" panose="02020603050405020304" pitchFamily="18" charset="0"/>
              </a:rPr>
              <a:t>Društveno - ekonomski čimbenici</a:t>
            </a:r>
            <a:endParaRPr lang="sr-Latn-R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42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4F7534B-7BE4-DB13-F407-FEDE9839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86" y="501594"/>
            <a:ext cx="4790364" cy="1668424"/>
          </a:xfrm>
        </p:spPr>
        <p:txBody>
          <a:bodyPr anchor="b">
            <a:normAutofit/>
          </a:bodyPr>
          <a:lstStyle/>
          <a:p>
            <a:r>
              <a:rPr lang="hr-HR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PREVENTIVNE MJERE</a:t>
            </a:r>
            <a:endParaRPr lang="sr-Latn-R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5A67D3-95AD-2ECB-3650-B05A43EAF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86" y="2399857"/>
            <a:ext cx="5160741" cy="3787680"/>
          </a:xfrm>
        </p:spPr>
        <p:txBody>
          <a:bodyPr>
            <a:normAutofit fontScale="92500" lnSpcReduction="10000"/>
          </a:bodyPr>
          <a:lstStyle/>
          <a:p>
            <a:r>
              <a:rPr lang="hr-HR" sz="1900">
                <a:latin typeface="Times New Roman" panose="02020603050405020304" pitchFamily="18" charset="0"/>
                <a:cs typeface="Times New Roman" panose="02020603050405020304" pitchFamily="18" charset="0"/>
              </a:rPr>
              <a:t>Cijepljenje protiv zaraznih bolesti</a:t>
            </a:r>
          </a:p>
          <a:p>
            <a:r>
              <a:rPr lang="hr-HR" sz="1900">
                <a:latin typeface="Times New Roman" panose="02020603050405020304" pitchFamily="18" charset="0"/>
                <a:cs typeface="Times New Roman" panose="02020603050405020304" pitchFamily="18" charset="0"/>
              </a:rPr>
              <a:t>Preventivne dezinfekcije, dezinsekcije i deratizacije</a:t>
            </a:r>
          </a:p>
          <a:p>
            <a:r>
              <a:rPr lang="hr-HR" sz="1900">
                <a:latin typeface="Times New Roman" panose="02020603050405020304" pitchFamily="18" charset="0"/>
                <a:cs typeface="Times New Roman" panose="02020603050405020304" pitchFamily="18" charset="0"/>
              </a:rPr>
              <a:t>Zakon o hrani – poslovanje s hranom (kontrole i analize)</a:t>
            </a:r>
          </a:p>
          <a:p>
            <a:pPr lvl="1"/>
            <a:r>
              <a:rPr lang="hr-HR" sz="1900">
                <a:latin typeface="Times New Roman" panose="02020603050405020304" pitchFamily="18" charset="0"/>
                <a:cs typeface="Times New Roman" panose="02020603050405020304" pitchFamily="18" charset="0"/>
              </a:rPr>
              <a:t>Kupovati namirnice provjerenog podrijetla, poštivati rok trajanja</a:t>
            </a:r>
          </a:p>
          <a:p>
            <a:r>
              <a:rPr lang="hr-HR" sz="1900">
                <a:latin typeface="Times New Roman" panose="02020603050405020304" pitchFamily="18" charset="0"/>
                <a:cs typeface="Times New Roman" panose="02020603050405020304" pitchFamily="18" charset="0"/>
              </a:rPr>
              <a:t>Očuvanje okoliša</a:t>
            </a:r>
          </a:p>
          <a:p>
            <a:pPr lvl="1"/>
            <a:r>
              <a:rPr lang="hr-HR" sz="1900">
                <a:latin typeface="Times New Roman" panose="02020603050405020304" pitchFamily="18" charset="0"/>
                <a:cs typeface="Times New Roman" panose="02020603050405020304" pitchFamily="18" charset="0"/>
              </a:rPr>
              <a:t>Odlaganje komunalnog otpada</a:t>
            </a:r>
          </a:p>
          <a:p>
            <a:pPr lvl="1"/>
            <a:r>
              <a:rPr lang="hr-HR" sz="1900">
                <a:latin typeface="Times New Roman" panose="02020603050405020304" pitchFamily="18" charset="0"/>
                <a:cs typeface="Times New Roman" panose="02020603050405020304" pitchFamily="18" charset="0"/>
              </a:rPr>
              <a:t>Očuvanje okućnica urednima</a:t>
            </a:r>
          </a:p>
          <a:p>
            <a:r>
              <a:rPr lang="hr-HR" sz="1900">
                <a:latin typeface="Times New Roman" panose="02020603050405020304" pitchFamily="18" charset="0"/>
                <a:cs typeface="Times New Roman" panose="02020603050405020304" pitchFamily="18" charset="0"/>
              </a:rPr>
              <a:t>Mjere predviđene za provjeru vode</a:t>
            </a:r>
          </a:p>
          <a:p>
            <a:pPr lvl="1"/>
            <a:r>
              <a:rPr lang="hr-HR" sz="1900">
                <a:latin typeface="Times New Roman" panose="02020603050405020304" pitchFamily="18" charset="0"/>
                <a:cs typeface="Times New Roman" panose="02020603050405020304" pitchFamily="18" charset="0"/>
              </a:rPr>
              <a:t>Voda iz bazena, rijeka</a:t>
            </a:r>
          </a:p>
          <a:p>
            <a:pPr lvl="1"/>
            <a:r>
              <a:rPr lang="hr-HR" sz="1900">
                <a:latin typeface="Times New Roman" panose="02020603050405020304" pitchFamily="18" charset="0"/>
                <a:cs typeface="Times New Roman" panose="02020603050405020304" pitchFamily="18" charset="0"/>
              </a:rPr>
              <a:t>Provjeravanje vode iz vodovodnog sustava</a:t>
            </a:r>
          </a:p>
          <a:p>
            <a:pPr lvl="1"/>
            <a:endParaRPr lang="hr-HR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140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F4F0146-577A-14CC-1A86-5DBF6C510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87" y="566246"/>
            <a:ext cx="2190417" cy="255442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5C42FC6-B8CD-9801-8498-88ECA1A109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" b="-2"/>
          <a:stretch/>
        </p:blipFill>
        <p:spPr>
          <a:xfrm>
            <a:off x="6311027" y="1738840"/>
            <a:ext cx="2755297" cy="292312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9A096D5-6044-F154-01D5-F0CC9110E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89" y="3675583"/>
            <a:ext cx="2345767" cy="2345767"/>
          </a:xfrm>
          <a:prstGeom prst="rect">
            <a:avLst/>
          </a:prstGeom>
        </p:spPr>
      </p:pic>
      <p:sp>
        <p:nvSpPr>
          <p:cNvPr id="41" name="Rectangle 44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6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A560268-77D7-E08A-BC48-512DB8CB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hr-HR">
                <a:latin typeface="Times New Roman"/>
                <a:cs typeface="Times New Roman"/>
              </a:rPr>
              <a:t>SADRŽAJ</a:t>
            </a:r>
            <a:endParaRPr lang="sr-Latn-RS">
              <a:latin typeface="Times New Roman"/>
              <a:cs typeface="Times New Roman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73127F-5C6A-81E6-E4ED-9CE63F41F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9" y="2550694"/>
            <a:ext cx="5892705" cy="3862137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sr-Latn-RS" sz="2000">
                <a:latin typeface="Times New Roman"/>
                <a:ea typeface="Calibri"/>
                <a:cs typeface="Calibri"/>
              </a:rPr>
              <a:t>Zdravlje</a:t>
            </a:r>
          </a:p>
          <a:p>
            <a:r>
              <a:rPr lang="sr-Latn-RS" sz="2000">
                <a:latin typeface="Times New Roman"/>
                <a:ea typeface="Calibri"/>
                <a:cs typeface="Calibri"/>
              </a:rPr>
              <a:t>Epidemiološki (Vogralicov) lanac</a:t>
            </a:r>
          </a:p>
          <a:p>
            <a:r>
              <a:rPr lang="sr-Latn-RS" sz="2000">
                <a:latin typeface="Times New Roman"/>
                <a:ea typeface="Calibri"/>
                <a:cs typeface="Calibri"/>
              </a:rPr>
              <a:t>Fizičko i društveno okruženje</a:t>
            </a:r>
          </a:p>
          <a:p>
            <a:r>
              <a:rPr lang="sr-Latn-RS" sz="2000">
                <a:latin typeface="Times New Roman"/>
                <a:ea typeface="Calibri"/>
                <a:cs typeface="Calibri"/>
              </a:rPr>
              <a:t>Čimbenici životnog stila</a:t>
            </a:r>
          </a:p>
          <a:p>
            <a:r>
              <a:rPr lang="sr-Latn-RS" sz="2000">
                <a:latin typeface="Times New Roman"/>
                <a:ea typeface="Calibri"/>
                <a:cs typeface="Calibri"/>
              </a:rPr>
              <a:t>Karike lanca širenja zaraznih bolesti</a:t>
            </a:r>
          </a:p>
          <a:p>
            <a:r>
              <a:rPr lang="sr-Latn-RS" sz="2000">
                <a:latin typeface="Times New Roman"/>
                <a:ea typeface="Calibri"/>
                <a:cs typeface="Calibri"/>
              </a:rPr>
              <a:t>Kako se šire zarazne bolesti?</a:t>
            </a:r>
          </a:p>
          <a:p>
            <a:r>
              <a:rPr lang="sr-Latn-RS" sz="2000">
                <a:latin typeface="Times New Roman"/>
                <a:ea typeface="Calibri"/>
                <a:cs typeface="Calibri"/>
              </a:rPr>
              <a:t>Putevi širenja zaraznih bolesti</a:t>
            </a:r>
            <a:endParaRPr lang="hr-HR" sz="2000">
              <a:latin typeface="Times New Roman"/>
              <a:ea typeface="Calibri"/>
              <a:cs typeface="Calibri"/>
            </a:endParaRPr>
          </a:p>
          <a:p>
            <a:r>
              <a:rPr lang="hr-HR" sz="2000">
                <a:latin typeface="Times New Roman"/>
                <a:ea typeface="Calibri"/>
                <a:cs typeface="Calibri"/>
              </a:rPr>
              <a:t>Razvrstavanje zaraznih bolesti</a:t>
            </a:r>
          </a:p>
          <a:p>
            <a:r>
              <a:rPr lang="hr-HR" sz="2000">
                <a:latin typeface="Times New Roman"/>
                <a:ea typeface="Calibri"/>
                <a:cs typeface="Calibri"/>
              </a:rPr>
              <a:t>Sklonost organizma da oboli od neke zarazne bolesti</a:t>
            </a:r>
          </a:p>
          <a:p>
            <a:r>
              <a:rPr lang="hr-HR" sz="2000">
                <a:latin typeface="Times New Roman"/>
                <a:ea typeface="Calibri"/>
                <a:cs typeface="Calibri"/>
              </a:rPr>
              <a:t>Preventivne mjere </a:t>
            </a:r>
          </a:p>
          <a:p>
            <a:r>
              <a:rPr lang="hr-HR" sz="2000">
                <a:latin typeface="Times New Roman"/>
                <a:ea typeface="Calibri"/>
                <a:cs typeface="Calibri"/>
              </a:rPr>
              <a:t>Zakoni</a:t>
            </a:r>
          </a:p>
          <a:p>
            <a:r>
              <a:rPr lang="hr-HR" sz="2000">
                <a:latin typeface="Times New Roman"/>
                <a:ea typeface="Calibri"/>
                <a:cs typeface="Calibri"/>
              </a:rPr>
              <a:t>Literatura </a:t>
            </a:r>
          </a:p>
          <a:p>
            <a:endParaRPr lang="sr-Latn-RS" sz="2000">
              <a:latin typeface="Times New Roman"/>
              <a:ea typeface="Calibri"/>
              <a:cs typeface="Calibri"/>
            </a:endParaRPr>
          </a:p>
          <a:p>
            <a:endParaRPr lang="sr-Latn-RS" sz="2000">
              <a:latin typeface="Times New Roman"/>
              <a:ea typeface="Calibri"/>
              <a:cs typeface="Calibri"/>
            </a:endParaRPr>
          </a:p>
          <a:p>
            <a:endParaRPr lang="sr-Latn-RS" sz="2000">
              <a:latin typeface="Times New Roman"/>
              <a:ea typeface="Calibri"/>
              <a:cs typeface="Calibri"/>
            </a:endParaRPr>
          </a:p>
          <a:p>
            <a:endParaRPr lang="sr-Latn-RS" sz="2000"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4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262A1A0-0A23-3194-2201-EF77A959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ZAKONI: </a:t>
            </a:r>
            <a:endParaRPr 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6C4A5A-E0B8-3DAE-4BEA-F1F16BCA9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22" y="2333297"/>
            <a:ext cx="5030700" cy="3843666"/>
          </a:xfrm>
        </p:spPr>
        <p:txBody>
          <a:bodyPr>
            <a:normAutofit/>
          </a:bodyPr>
          <a:lstStyle/>
          <a:p>
            <a:r>
              <a:rPr lang="hr-H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Propisani algoritmi i standardi odvoženja komunalnog otpada</a:t>
            </a:r>
          </a:p>
          <a:p>
            <a:r>
              <a:rPr lang="hr-HR" sz="2400">
                <a:latin typeface="Times New Roman" panose="02020603050405020304" pitchFamily="18" charset="0"/>
                <a:cs typeface="Times New Roman" panose="02020603050405020304" pitchFamily="18" charset="0"/>
              </a:rPr>
              <a:t>Zabranjeno odlaganje otpada na nepropisnim mjestima</a:t>
            </a:r>
          </a:p>
          <a:p>
            <a:r>
              <a:rPr lang="hr-HR" sz="2400">
                <a:latin typeface="Times New Roman" panose="02020603050405020304" pitchFamily="18" charset="0"/>
                <a:cs typeface="Times New Roman" panose="02020603050405020304" pitchFamily="18" charset="0"/>
              </a:rPr>
              <a:t>Čovjek mora biti odgovoran – ponašanjem čuva i štiti prvenstveno sebe i zajednicu</a:t>
            </a:r>
            <a:r>
              <a:rPr lang="hr-HR" sz="2000"/>
              <a:t> </a:t>
            </a:r>
            <a:endParaRPr lang="sr-Latn-RS" sz="200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D29E2D5-56E8-8BD9-160D-96B64F6C4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r="10106"/>
          <a:stretch/>
        </p:blipFill>
        <p:spPr>
          <a:xfrm>
            <a:off x="6089517" y="10"/>
            <a:ext cx="6102483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69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34E48A-E819-5B0F-45A6-83771A81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  <a:endParaRPr 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F09F88-AC1C-8631-08C0-B36927A3C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Maja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Biosigurnost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biozaštita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26.9.2021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://sites.google.com/view/biosigurnost-srednje/po%C4%8Detna-stranica/vorgalicov-lanac?authuser=0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(29.11.2023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332088A-547D-CECA-08C8-872BF3BD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1681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>
                <a:latin typeface="Times New Roman"/>
                <a:cs typeface="Times New Roman"/>
              </a:rPr>
              <a:t>ZDRAVLJE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FD116C-7ED0-F8FB-4741-9A8EE1E14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4297" y="3124792"/>
            <a:ext cx="5118259" cy="213330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Font typeface="Wingdings"/>
              <a:buChar char="ü"/>
            </a:pPr>
            <a:r>
              <a:rPr lang="en-US" sz="2200" b="0" kern="1200" err="1">
                <a:effectLst/>
                <a:latin typeface="Times New Roman"/>
                <a:cs typeface="Times New Roman"/>
              </a:rPr>
              <a:t>stanje</a:t>
            </a:r>
            <a:r>
              <a:rPr lang="en-US" sz="2200" b="0" kern="1200">
                <a:effectLst/>
                <a:latin typeface="Times New Roman"/>
                <a:cs typeface="Times New Roman"/>
              </a:rPr>
              <a:t> </a:t>
            </a:r>
            <a:r>
              <a:rPr lang="en-US" sz="2200" b="0" kern="1200" err="1">
                <a:effectLst/>
                <a:latin typeface="Times New Roman"/>
                <a:cs typeface="Times New Roman"/>
              </a:rPr>
              <a:t>potpunog</a:t>
            </a:r>
            <a:r>
              <a:rPr lang="en-US" sz="2200" b="0" kern="1200">
                <a:effectLst/>
                <a:latin typeface="Times New Roman"/>
                <a:cs typeface="Times New Roman"/>
              </a:rPr>
              <a:t> </a:t>
            </a:r>
            <a:r>
              <a:rPr lang="en-US" sz="2200" b="0" kern="1200" err="1">
                <a:effectLst/>
                <a:latin typeface="Times New Roman"/>
                <a:cs typeface="Times New Roman"/>
              </a:rPr>
              <a:t>tjelesnog</a:t>
            </a:r>
            <a:r>
              <a:rPr lang="en-US" sz="2200" b="0" kern="1200">
                <a:effectLst/>
                <a:latin typeface="Times New Roman"/>
                <a:cs typeface="Times New Roman"/>
              </a:rPr>
              <a:t> (</a:t>
            </a:r>
            <a:r>
              <a:rPr lang="en-US" sz="2200" b="0" kern="1200" err="1">
                <a:effectLst/>
                <a:latin typeface="Times New Roman"/>
                <a:cs typeface="Times New Roman"/>
              </a:rPr>
              <a:t>fizičkog</a:t>
            </a:r>
            <a:r>
              <a:rPr lang="en-US" sz="2200" b="0" kern="1200">
                <a:effectLst/>
                <a:latin typeface="Times New Roman"/>
                <a:cs typeface="Times New Roman"/>
              </a:rPr>
              <a:t>), </a:t>
            </a:r>
            <a:r>
              <a:rPr lang="en-US" sz="2200" b="0" kern="1200" err="1">
                <a:effectLst/>
                <a:latin typeface="Times New Roman"/>
                <a:cs typeface="Times New Roman"/>
              </a:rPr>
              <a:t>duševnog</a:t>
            </a:r>
            <a:r>
              <a:rPr lang="en-US" sz="2200" b="0" kern="1200">
                <a:effectLst/>
                <a:latin typeface="Times New Roman"/>
                <a:cs typeface="Times New Roman"/>
              </a:rPr>
              <a:t> (</a:t>
            </a:r>
            <a:r>
              <a:rPr lang="en-US" sz="2200" b="0" kern="1200" err="1">
                <a:effectLst/>
                <a:latin typeface="Times New Roman"/>
                <a:cs typeface="Times New Roman"/>
              </a:rPr>
              <a:t>psihičkog</a:t>
            </a:r>
            <a:r>
              <a:rPr lang="en-US" sz="2200" b="0" kern="1200">
                <a:effectLst/>
                <a:latin typeface="Times New Roman"/>
                <a:cs typeface="Times New Roman"/>
              </a:rPr>
              <a:t>) </a:t>
            </a:r>
            <a:r>
              <a:rPr lang="en-US" sz="2200" b="0" kern="1200" err="1">
                <a:effectLst/>
                <a:latin typeface="Times New Roman"/>
                <a:cs typeface="Times New Roman"/>
              </a:rPr>
              <a:t>i</a:t>
            </a:r>
            <a:r>
              <a:rPr lang="en-US" sz="2200" b="0" kern="1200">
                <a:effectLst/>
                <a:latin typeface="Times New Roman"/>
                <a:cs typeface="Times New Roman"/>
              </a:rPr>
              <a:t> </a:t>
            </a:r>
            <a:r>
              <a:rPr lang="en-US" sz="2200" b="0" kern="1200" err="1">
                <a:effectLst/>
                <a:latin typeface="Times New Roman"/>
                <a:cs typeface="Times New Roman"/>
              </a:rPr>
              <a:t>socijalnog</a:t>
            </a:r>
            <a:r>
              <a:rPr lang="en-US" sz="2200" b="0" kern="1200">
                <a:effectLst/>
                <a:latin typeface="Times New Roman"/>
                <a:cs typeface="Times New Roman"/>
              </a:rPr>
              <a:t> </a:t>
            </a:r>
            <a:r>
              <a:rPr lang="en-US" sz="2200" b="0" kern="1200" err="1">
                <a:effectLst/>
                <a:latin typeface="Times New Roman"/>
                <a:cs typeface="Times New Roman"/>
              </a:rPr>
              <a:t>blagostanja</a:t>
            </a:r>
            <a:endParaRPr lang="en-US" sz="2200" kern="1200">
              <a:latin typeface="Times New Roman"/>
              <a:cs typeface="Times New Roman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A8AE3E6-5797-C819-D276-0F833BCDC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51" y="1630060"/>
            <a:ext cx="5708649" cy="356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CC0945-4FF9-8B0D-0160-57D4DAD42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hr-HR" sz="4800">
                <a:latin typeface="Times New Roman"/>
                <a:cs typeface="Times New Roman"/>
              </a:rPr>
              <a:t>ZDRAVLJE</a:t>
            </a:r>
            <a:endParaRPr lang="sr-Latn-RS" sz="4800">
              <a:latin typeface="Times New Roman"/>
              <a:cs typeface="Times New Roman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946F66A-ABF6-7A55-03A4-8954511AC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7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43E0E5-0170-2019-35AB-24F026BDA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2500">
                <a:latin typeface="Times New Roman"/>
                <a:cs typeface="Times New Roman"/>
              </a:rPr>
              <a:t>3 skupine: </a:t>
            </a:r>
          </a:p>
          <a:p>
            <a:pPr marL="514350" indent="-514350">
              <a:buFont typeface="Wingdings" panose="020F0302020204030204"/>
              <a:buChar char="ü"/>
            </a:pPr>
            <a:r>
              <a:rPr lang="hr-HR" sz="2500">
                <a:latin typeface="Times New Roman"/>
                <a:cs typeface="Times New Roman"/>
              </a:rPr>
              <a:t>unutarnje (endogene) </a:t>
            </a:r>
          </a:p>
          <a:p>
            <a:pPr marL="514350" indent="-514350">
              <a:buFont typeface="Wingdings" panose="020F0302020204030204"/>
              <a:buChar char="ü"/>
            </a:pPr>
            <a:r>
              <a:rPr lang="hr-HR" sz="2500">
                <a:latin typeface="Times New Roman"/>
                <a:cs typeface="Times New Roman"/>
              </a:rPr>
              <a:t>vanjske (egzogene)</a:t>
            </a:r>
          </a:p>
          <a:p>
            <a:pPr marL="514350" indent="-514350">
              <a:buFont typeface="Wingdings" panose="020F0302020204030204"/>
              <a:buChar char="ü"/>
            </a:pPr>
            <a:r>
              <a:rPr lang="hr-HR" sz="2500">
                <a:latin typeface="Times New Roman"/>
                <a:cs typeface="Times New Roman"/>
              </a:rPr>
              <a:t>postojeći sustav zdravstvene zaštite</a:t>
            </a:r>
          </a:p>
          <a:p>
            <a:pPr marL="0" indent="0">
              <a:buNone/>
            </a:pPr>
            <a:endParaRPr lang="hr-HR" sz="25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934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BC4A61-938F-ACB8-4339-E3B9A325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365125"/>
            <a:ext cx="11066584" cy="1349009"/>
          </a:xfrm>
        </p:spPr>
        <p:txBody>
          <a:bodyPr/>
          <a:lstStyle/>
          <a:p>
            <a:r>
              <a:rPr lang="hr-HR">
                <a:latin typeface="Times New Roman"/>
                <a:cs typeface="Times New Roman"/>
              </a:rPr>
              <a:t>EPIDEMIOLOŠKI (VOGRALICOV) LANAC</a:t>
            </a:r>
            <a:endParaRPr lang="sr-Latn-RS">
              <a:latin typeface="Times New Roman"/>
              <a:cs typeface="Times New Roman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B37FED-05BE-D64A-0768-776FBBB3E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3" y="1931133"/>
            <a:ext cx="451338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>
                <a:latin typeface="Times New Roman"/>
                <a:cs typeface="Times New Roman"/>
              </a:rPr>
              <a:t>VANJSKE ODREDNICE:</a:t>
            </a:r>
          </a:p>
          <a:p>
            <a:pPr marL="0" indent="0">
              <a:buNone/>
            </a:pPr>
            <a:endParaRPr lang="hr-HR">
              <a:latin typeface="Times New Roman"/>
              <a:cs typeface="Times New Roman"/>
            </a:endParaRPr>
          </a:p>
          <a:p>
            <a:pPr marL="514350" indent="-514350">
              <a:buAutoNum type="arabicParenR"/>
            </a:pPr>
            <a:r>
              <a:rPr lang="hr-HR">
                <a:latin typeface="Times New Roman"/>
                <a:cs typeface="Times New Roman"/>
              </a:rPr>
              <a:t>Fizičko okruženje</a:t>
            </a:r>
            <a:endParaRPr lang="hr-HR">
              <a:latin typeface="Times New Roman"/>
              <a:ea typeface="Calibri"/>
              <a:cs typeface="Times New Roman"/>
            </a:endParaRPr>
          </a:p>
          <a:p>
            <a:pPr marL="514350" indent="-514350">
              <a:buAutoNum type="arabicParenR"/>
            </a:pPr>
            <a:r>
              <a:rPr lang="hr-HR">
                <a:latin typeface="Times New Roman"/>
                <a:cs typeface="Times New Roman"/>
              </a:rPr>
              <a:t>Društveno okruženje</a:t>
            </a:r>
          </a:p>
          <a:p>
            <a:pPr marL="514350" indent="-514350">
              <a:buAutoNum type="arabicParenR"/>
            </a:pPr>
            <a:r>
              <a:rPr lang="hr-HR">
                <a:latin typeface="Times New Roman"/>
                <a:ea typeface="Calibri" panose="020F0502020204030204"/>
                <a:cs typeface="Calibri" panose="020F0502020204030204"/>
              </a:rPr>
              <a:t>Čimbenici životnog stila</a:t>
            </a:r>
          </a:p>
          <a:p>
            <a:pPr marL="514350" indent="-514350">
              <a:buAutoNum type="arabicParenR"/>
            </a:pPr>
            <a:endParaRPr lang="hr-HR">
              <a:latin typeface="Times New Roman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hr-HR">
              <a:latin typeface="Times New Roman"/>
              <a:ea typeface="Calibri" panose="020F0502020204030204"/>
              <a:cs typeface="Times New Roman"/>
            </a:endParaRPr>
          </a:p>
          <a:p>
            <a:pPr marL="0" indent="0">
              <a:buNone/>
            </a:pPr>
            <a:endParaRPr lang="hr-HR">
              <a:latin typeface="Times New Roman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8669BF-1FC3-EEEA-2D26-2290F1FA6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02" y="2663261"/>
            <a:ext cx="2742581" cy="288033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B2FDE95-65D7-3239-12BD-909E4C9F18C9}"/>
              </a:ext>
            </a:extLst>
          </p:cNvPr>
          <p:cNvSpPr txBox="1"/>
          <p:nvPr/>
        </p:nvSpPr>
        <p:spPr>
          <a:xfrm>
            <a:off x="7526215" y="1711570"/>
            <a:ext cx="4583724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Times New Roman"/>
                <a:cs typeface="Arial"/>
              </a:rPr>
              <a:t>UNUTARNJE ODREDNICE:</a:t>
            </a:r>
          </a:p>
          <a:p>
            <a:endParaRPr lang="en-US" sz="2800">
              <a:latin typeface="Times New Roman"/>
              <a:cs typeface="Arial"/>
            </a:endParaRPr>
          </a:p>
          <a:p>
            <a:pPr marL="228600" indent="-228600">
              <a:buChar char="•"/>
            </a:pPr>
            <a:r>
              <a:rPr lang="hr-HR" sz="2800" b="1">
                <a:latin typeface="Times New Roman"/>
                <a:cs typeface="Arial"/>
              </a:rPr>
              <a:t>biološki čimbenici</a:t>
            </a:r>
            <a:r>
              <a:rPr lang="hr-HR" sz="2800">
                <a:latin typeface="Times New Roman"/>
                <a:cs typeface="Arial"/>
              </a:rPr>
              <a:t> – nasljedne (genetska slika, povišeni krvni tlak)</a:t>
            </a:r>
            <a:r>
              <a:rPr lang="en-US" sz="2800">
                <a:latin typeface="Times New Roman"/>
                <a:cs typeface="Arial"/>
              </a:rPr>
              <a:t>​</a:t>
            </a:r>
          </a:p>
          <a:p>
            <a:pPr marL="228600" indent="-228600">
              <a:buChar char="•"/>
            </a:pPr>
            <a:r>
              <a:rPr lang="hr-HR" sz="2800">
                <a:latin typeface="Times New Roman"/>
                <a:cs typeface="Arial"/>
              </a:rPr>
              <a:t>nastaju međusobnim odnosom nasljednih i stečenih komponenti</a:t>
            </a:r>
            <a:r>
              <a:rPr lang="sr-Latn-RS" sz="2800">
                <a:latin typeface="Times New Roman"/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1782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FA94BC-D70D-9D4E-5AD0-92347DA6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3" y="4901133"/>
            <a:ext cx="5026269" cy="708015"/>
          </a:xfrm>
        </p:spPr>
        <p:txBody>
          <a:bodyPr anchor="t">
            <a:normAutofit/>
          </a:bodyPr>
          <a:lstStyle/>
          <a:p>
            <a:r>
              <a:rPr lang="hr-HR" sz="3200" b="1">
                <a:latin typeface="Times New Roman"/>
                <a:cs typeface="Times New Roman"/>
              </a:rPr>
              <a:t>FIZIČKO OKRUŽENJE</a:t>
            </a:r>
            <a:endParaRPr lang="sr-Latn-RS" sz="3200" b="1">
              <a:latin typeface="Times New Roman"/>
              <a:cs typeface="Times New Roman"/>
            </a:endParaRPr>
          </a:p>
        </p:txBody>
      </p:sp>
      <p:pic>
        <p:nvPicPr>
          <p:cNvPr id="4" name="Slika 3" descr="Roditelji - Vrtić Potočić">
            <a:extLst>
              <a:ext uri="{FF2B5EF4-FFF2-40B4-BE49-F238E27FC236}">
                <a16:creationId xmlns:a16="http://schemas.microsoft.com/office/drawing/2014/main" id="{AFB910D8-A911-C0DD-E91D-D6F81B868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56"/>
          <a:stretch/>
        </p:blipFill>
        <p:spPr>
          <a:xfrm>
            <a:off x="760915" y="-1"/>
            <a:ext cx="10459156" cy="351799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422" y="3517997"/>
            <a:ext cx="10459156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FAC574-EBF2-DED6-B327-E1D5687DC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459" y="4405870"/>
            <a:ext cx="6280355" cy="23962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500">
                <a:latin typeface="Times New Roman"/>
                <a:cs typeface="Times New Roman"/>
              </a:rPr>
              <a:t>životni okoliš (hrana, higijena i prebivalište) </a:t>
            </a:r>
            <a:endParaRPr lang="sr-Latn-RS" sz="2500">
              <a:latin typeface="Times New Roman"/>
              <a:cs typeface="Times New Roman"/>
            </a:endParaRPr>
          </a:p>
          <a:p>
            <a:r>
              <a:rPr lang="hr-HR" sz="2500">
                <a:latin typeface="Times New Roman"/>
                <a:cs typeface="Times New Roman"/>
              </a:rPr>
              <a:t>fizikalni (buka, vrućina)</a:t>
            </a:r>
          </a:p>
          <a:p>
            <a:r>
              <a:rPr lang="hr-HR" sz="2500">
                <a:latin typeface="Times New Roman"/>
                <a:cs typeface="Times New Roman"/>
              </a:rPr>
              <a:t>kemijski agensi (zagađenje okoliša)</a:t>
            </a:r>
          </a:p>
          <a:p>
            <a:r>
              <a:rPr lang="hr-HR" sz="2500">
                <a:latin typeface="Times New Roman"/>
                <a:cs typeface="Times New Roman"/>
              </a:rPr>
              <a:t>biotički čimbenici (mikroorganizmi)</a:t>
            </a:r>
            <a:endParaRPr lang="sr-Latn-RS" sz="25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76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Raznolikost u poslovnom okruženju • Društveno odgovorno poslovanje u  Hrvatskoj - Dop.hr">
            <a:extLst>
              <a:ext uri="{FF2B5EF4-FFF2-40B4-BE49-F238E27FC236}">
                <a16:creationId xmlns:a16="http://schemas.microsoft.com/office/drawing/2014/main" id="{7336CC89-D681-019C-FC8A-C5DB90BEA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1" r="1887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1429275-C768-6681-2BC6-19FA5874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487" y="365125"/>
            <a:ext cx="7034312" cy="1899912"/>
          </a:xfrm>
        </p:spPr>
        <p:txBody>
          <a:bodyPr>
            <a:normAutofit/>
          </a:bodyPr>
          <a:lstStyle/>
          <a:p>
            <a:r>
              <a:rPr lang="hr-HR" sz="4000" b="1">
                <a:latin typeface="Times New Roman"/>
                <a:cs typeface="Times New Roman"/>
              </a:rPr>
              <a:t>DRUŠTVENO OKRUŽENJE</a:t>
            </a:r>
            <a:endParaRPr lang="sr-Latn-RS" sz="4000" b="1">
              <a:latin typeface="Times New Roman"/>
              <a:cs typeface="Times New Roman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F6B59E-9310-76C8-23FA-EE936E10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2500" b="0">
                <a:effectLst/>
                <a:latin typeface="Times New Roman"/>
                <a:cs typeface="Times New Roman"/>
              </a:rPr>
              <a:t>Uključuje:</a:t>
            </a:r>
            <a:r>
              <a:rPr lang="hr-HR" sz="2500">
                <a:latin typeface="Times New Roman"/>
                <a:cs typeface="Times New Roman"/>
              </a:rPr>
              <a:t> </a:t>
            </a:r>
            <a:endParaRPr lang="hr-HR" sz="2500" b="0">
              <a:effectLst/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hr-HR" sz="2500">
              <a:latin typeface="Times New Roman"/>
              <a:cs typeface="Times New Roman"/>
            </a:endParaRPr>
          </a:p>
          <a:p>
            <a:r>
              <a:rPr lang="hr-HR" sz="2500" b="0">
                <a:effectLst/>
                <a:latin typeface="Times New Roman"/>
                <a:cs typeface="Times New Roman"/>
              </a:rPr>
              <a:t>društveno-gospodarski status osobe</a:t>
            </a:r>
          </a:p>
          <a:p>
            <a:r>
              <a:rPr lang="hr-HR" sz="2500" b="0">
                <a:effectLst/>
                <a:latin typeface="Times New Roman"/>
                <a:cs typeface="Times New Roman"/>
              </a:rPr>
              <a:t>sredine (grad, država)</a:t>
            </a:r>
          </a:p>
          <a:p>
            <a:r>
              <a:rPr lang="hr-HR" sz="2500" b="0">
                <a:effectLst/>
                <a:latin typeface="Times New Roman"/>
                <a:cs typeface="Times New Roman"/>
              </a:rPr>
              <a:t>etničku pozadinu</a:t>
            </a:r>
          </a:p>
          <a:p>
            <a:r>
              <a:rPr lang="hr-HR" sz="2500" b="0">
                <a:effectLst/>
                <a:latin typeface="Times New Roman"/>
                <a:cs typeface="Times New Roman"/>
              </a:rPr>
              <a:t>društvene odnose i radno okruženje</a:t>
            </a:r>
            <a:endParaRPr lang="sr-Latn-RS" sz="25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4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Arhiva rodna ravnopravnost – Građanski odgoj">
            <a:extLst>
              <a:ext uri="{FF2B5EF4-FFF2-40B4-BE49-F238E27FC236}">
                <a16:creationId xmlns:a16="http://schemas.microsoft.com/office/drawing/2014/main" id="{3C2BA0EA-9A99-3144-AEC4-6B415BC3F0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571" r="762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0368D1A-3D6C-5727-FDF2-51524668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4" y="557189"/>
            <a:ext cx="5671078" cy="5571899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  <a:latin typeface="Times New Roman"/>
                <a:cs typeface="Times New Roman"/>
              </a:rPr>
              <a:t>ČIMBENICI ŽIVOTNOG STILA</a:t>
            </a:r>
            <a:endParaRPr lang="sr-Latn-RS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B68B8B-BE3E-B6C0-6C82-DB920E3C7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9" y="1612265"/>
            <a:ext cx="5064640" cy="45168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>
                <a:solidFill>
                  <a:srgbClr val="FFFFFF"/>
                </a:solidFill>
                <a:latin typeface="Times New Roman"/>
                <a:ea typeface="Lato"/>
                <a:cs typeface="Lato"/>
              </a:rPr>
              <a:t>određeni oblici</a:t>
            </a:r>
            <a:r>
              <a:rPr lang="hr-HR" b="0">
                <a:solidFill>
                  <a:srgbClr val="FFFFFF"/>
                </a:solidFill>
                <a:effectLst/>
                <a:latin typeface="Times New Roman"/>
                <a:ea typeface="Lato"/>
                <a:cs typeface="Lato"/>
              </a:rPr>
              <a:t> ponašanja koji se odražavaju kroz duži period</a:t>
            </a:r>
          </a:p>
          <a:p>
            <a:r>
              <a:rPr lang="hr-HR" b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svjesno ponašanje usmjereno na zdravlje</a:t>
            </a:r>
          </a:p>
          <a:p>
            <a:r>
              <a:rPr lang="hr-HR" b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ponašanje i praksu koji narušavaju zdravlje</a:t>
            </a:r>
          </a:p>
          <a:p>
            <a:endParaRPr lang="sr-Latn-R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316FB6-4380-965A-AC89-8C8C8DAE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651204" cy="1401183"/>
          </a:xfrm>
        </p:spPr>
        <p:txBody>
          <a:bodyPr anchor="t">
            <a:normAutofit/>
          </a:bodyPr>
          <a:lstStyle/>
          <a:p>
            <a:r>
              <a:rPr lang="hr-HR" sz="3000" b="1">
                <a:latin typeface="Times New Roman"/>
                <a:cs typeface="Times New Roman"/>
              </a:rPr>
              <a:t>KARIKE LANCA ŠIRENJA ZARAZNE BOLESTI</a:t>
            </a:r>
            <a:endParaRPr lang="sr-Latn-RS" sz="3000" b="1">
              <a:latin typeface="Times New Roman"/>
              <a:cs typeface="Times New Roman"/>
            </a:endParaRPr>
          </a:p>
        </p:txBody>
      </p:sp>
      <p:cxnSp>
        <p:nvCxnSpPr>
          <p:cNvPr id="32" name="Straight Connector 27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10B32-4199-F769-2036-5370DC7AB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39" y="2551176"/>
            <a:ext cx="4651205" cy="3602935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rabicParenR"/>
            </a:pPr>
            <a:r>
              <a:rPr lang="hr-HR" sz="2000">
                <a:latin typeface="Times New Roman"/>
                <a:cs typeface="Times New Roman"/>
              </a:rPr>
              <a:t>Izvor zaraze</a:t>
            </a:r>
            <a:endParaRPr lang="sr-Latn-RS" sz="2000"/>
          </a:p>
          <a:p>
            <a:pPr marL="514350" indent="-514350">
              <a:buAutoNum type="arabicParenR"/>
            </a:pPr>
            <a:r>
              <a:rPr lang="hr-HR" sz="2000">
                <a:latin typeface="Times New Roman"/>
                <a:cs typeface="Times New Roman"/>
              </a:rPr>
              <a:t>Putovi prijenosa i širenja zaraze</a:t>
            </a:r>
          </a:p>
          <a:p>
            <a:pPr marL="514350" indent="-514350">
              <a:buAutoNum type="arabicParenR"/>
            </a:pPr>
            <a:r>
              <a:rPr lang="hr-HR" sz="2000">
                <a:latin typeface="Times New Roman"/>
                <a:cs typeface="Times New Roman"/>
              </a:rPr>
              <a:t>Ulazno mjesto zaraze</a:t>
            </a:r>
          </a:p>
          <a:p>
            <a:pPr marL="514350" indent="-514350">
              <a:buAutoNum type="arabicParenR"/>
            </a:pPr>
            <a:r>
              <a:rPr lang="hr-HR" sz="2000" b="0" i="0">
                <a:effectLst/>
                <a:latin typeface="Times New Roman"/>
                <a:cs typeface="Times New Roman"/>
              </a:rPr>
              <a:t>dostatna količina i virulencija uzročnika</a:t>
            </a:r>
          </a:p>
          <a:p>
            <a:pPr marL="514350" indent="-514350">
              <a:buAutoNum type="arabicParenR"/>
            </a:pPr>
            <a:r>
              <a:rPr lang="hr-HR" sz="2000" b="0" i="0">
                <a:effectLst/>
                <a:latin typeface="Times New Roman"/>
                <a:cs typeface="Times New Roman"/>
              </a:rPr>
              <a:t>osjetljivost ili dispozicija domaćina za dotičnu bolest (stanje imuniteta)</a:t>
            </a:r>
          </a:p>
          <a:p>
            <a:pPr marL="0" indent="0">
              <a:buNone/>
            </a:pPr>
            <a:endParaRPr lang="hr-HR" sz="2000">
              <a:latin typeface="Times New Roman"/>
              <a:cs typeface="Times New Roman"/>
            </a:endParaRPr>
          </a:p>
          <a:p>
            <a:r>
              <a:rPr lang="hr-HR" sz="2000">
                <a:latin typeface="Times New Roman"/>
                <a:cs typeface="Times New Roman"/>
              </a:rPr>
              <a:t>izostajanje neke od karika onemogućava pojavu zarazne bolesti (širenje)</a:t>
            </a:r>
            <a:endParaRPr lang="hr-HR" sz="2000" b="0" i="0">
              <a:effectLst/>
              <a:latin typeface="Times New Roman"/>
              <a:cs typeface="Times New Roman"/>
            </a:endParaRPr>
          </a:p>
        </p:txBody>
      </p:sp>
      <p:pic>
        <p:nvPicPr>
          <p:cNvPr id="5" name="Slika 4" descr="Slika na kojoj se prikazuje tekst, snimka zaslona, Font, dijagram&#10;&#10;Opis je automatski generiran">
            <a:extLst>
              <a:ext uri="{FF2B5EF4-FFF2-40B4-BE49-F238E27FC236}">
                <a16:creationId xmlns:a16="http://schemas.microsoft.com/office/drawing/2014/main" id="{D56FB62D-480C-3317-6292-A1C9124F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3" t="-353" r="9499" b="15119"/>
          <a:stretch/>
        </p:blipFill>
        <p:spPr>
          <a:xfrm>
            <a:off x="6096000" y="819696"/>
            <a:ext cx="5732637" cy="442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3C29717B9EA245A6141798B7FF237D" ma:contentTypeVersion="12" ma:contentTypeDescription="Stvaranje novog dokumenta." ma:contentTypeScope="" ma:versionID="ee6f73b8dfe80ee8401233a5c41b328d">
  <xsd:schema xmlns:xsd="http://www.w3.org/2001/XMLSchema" xmlns:xs="http://www.w3.org/2001/XMLSchema" xmlns:p="http://schemas.microsoft.com/office/2006/metadata/properties" xmlns:ns2="11c7d53a-bb66-422b-9e4a-5b72ceedc202" xmlns:ns3="f3d4b251-b16b-43b7-89ab-54648d313be6" targetNamespace="http://schemas.microsoft.com/office/2006/metadata/properties" ma:root="true" ma:fieldsID="254122cb2120e011c7a5a17f7d9685ad" ns2:_="" ns3:_="">
    <xsd:import namespace="11c7d53a-bb66-422b-9e4a-5b72ceedc202"/>
    <xsd:import namespace="f3d4b251-b16b-43b7-89ab-54648d313b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7d53a-bb66-422b-9e4a-5b72ceedc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4b251-b16b-43b7-89ab-54648d313be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b3b132b-5f53-4409-bb5a-215292ff2b51}" ma:internalName="TaxCatchAll" ma:showField="CatchAllData" ma:web="f3d4b251-b16b-43b7-89ab-54648d313b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d4b251-b16b-43b7-89ab-54648d313be6" xsi:nil="true"/>
    <lcf76f155ced4ddcb4097134ff3c332f xmlns="11c7d53a-bb66-422b-9e4a-5b72ceedc20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A6ADF0-77DA-4F22-8D23-D4628D4A4F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c7d53a-bb66-422b-9e4a-5b72ceedc202"/>
    <ds:schemaRef ds:uri="f3d4b251-b16b-43b7-89ab-54648d313b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185D3D-5216-4065-91FF-847CA08F83D3}">
  <ds:schemaRefs>
    <ds:schemaRef ds:uri="http://schemas.microsoft.com/office/2006/metadata/properties"/>
    <ds:schemaRef ds:uri="http://schemas.microsoft.com/office/infopath/2007/PartnerControls"/>
    <ds:schemaRef ds:uri="f3d4b251-b16b-43b7-89ab-54648d313be6"/>
    <ds:schemaRef ds:uri="11c7d53a-bb66-422b-9e4a-5b72ceedc202"/>
  </ds:schemaRefs>
</ds:datastoreItem>
</file>

<file path=customXml/itemProps3.xml><?xml version="1.0" encoding="utf-8"?>
<ds:datastoreItem xmlns:ds="http://schemas.openxmlformats.org/officeDocument/2006/customXml" ds:itemID="{DE7ADD03-9E73-4E2E-9CF3-1640D263EB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Široki zaslon</PresentationFormat>
  <Paragraphs>147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Lato</vt:lpstr>
      <vt:lpstr>Times New Roman</vt:lpstr>
      <vt:lpstr>Wingdings</vt:lpstr>
      <vt:lpstr>Tema sustava Office</vt:lpstr>
      <vt:lpstr>VOGRALICOV LANAC</vt:lpstr>
      <vt:lpstr>SADRŽAJ</vt:lpstr>
      <vt:lpstr>ZDRAVLJE</vt:lpstr>
      <vt:lpstr>ZDRAVLJE</vt:lpstr>
      <vt:lpstr>EPIDEMIOLOŠKI (VOGRALICOV) LANAC</vt:lpstr>
      <vt:lpstr>FIZIČKO OKRUŽENJE</vt:lpstr>
      <vt:lpstr>DRUŠTVENO OKRUŽENJE</vt:lpstr>
      <vt:lpstr>ČIMBENICI ŽIVOTNOG STILA</vt:lpstr>
      <vt:lpstr>KARIKE LANCA ŠIRENJA ZARAZNE BOLESTI</vt:lpstr>
      <vt:lpstr>KAKO SE ŠIRE ZARAZNE BOLESTI?</vt:lpstr>
      <vt:lpstr>PUTEVI ŠIRENJA ZARAZNIH BOLESTI</vt:lpstr>
      <vt:lpstr>PUTOVI ŠIRENJA ZARAZNE BOLESTI</vt:lpstr>
      <vt:lpstr>RAZVRSTAVANJE ZARAZNIH BOLESTI</vt:lpstr>
      <vt:lpstr>BOLESTI KOJE SE PRENOSE RESPIRATORNIM PUTEM</vt:lpstr>
      <vt:lpstr>BOLESTI KOJE SE PRENOSE CRIJEVNIM PUTEM</vt:lpstr>
      <vt:lpstr>TRANSMISIVNE I DRUGE ZARAZNE BOLESTI</vt:lpstr>
      <vt:lpstr>TRANSMISIVNE I DRUGE ZARAZNE BOLESTI</vt:lpstr>
      <vt:lpstr>SKLONOST ORGANIZMA DA OBOLI OD NEKE ZARAZNE BOLESTI</vt:lpstr>
      <vt:lpstr>PREVENTIVNE MJERE</vt:lpstr>
      <vt:lpstr>ZAKONI: 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Vorgalicov lanac</dc:title>
  <dc:creator>Petra Bubalo</dc:creator>
  <cp:lastModifiedBy>Tomislava</cp:lastModifiedBy>
  <cp:revision>2</cp:revision>
  <dcterms:created xsi:type="dcterms:W3CDTF">2023-11-22T10:51:33Z</dcterms:created>
  <dcterms:modified xsi:type="dcterms:W3CDTF">2024-01-10T12:40:18Z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0x010100AC3C29717B9EA245A6141798B7FF237D</vt:lpwstr>
  </property>
</Properties>
</file>